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27"/>
  </p:notesMasterIdLst>
  <p:handoutMasterIdLst>
    <p:handoutMasterId r:id="rId28"/>
  </p:handoutMasterIdLst>
  <p:sldIdLst>
    <p:sldId id="2843" r:id="rId5"/>
    <p:sldId id="2487" r:id="rId6"/>
    <p:sldId id="2844" r:id="rId7"/>
    <p:sldId id="2573" r:id="rId8"/>
    <p:sldId id="2471" r:id="rId9"/>
    <p:sldId id="2840" r:id="rId10"/>
    <p:sldId id="2841" r:id="rId11"/>
    <p:sldId id="2842" r:id="rId12"/>
    <p:sldId id="2574" r:id="rId13"/>
    <p:sldId id="2564" r:id="rId14"/>
    <p:sldId id="2826" r:id="rId15"/>
    <p:sldId id="2839" r:id="rId16"/>
    <p:sldId id="2568" r:id="rId17"/>
    <p:sldId id="2794" r:id="rId18"/>
    <p:sldId id="2577" r:id="rId19"/>
    <p:sldId id="2811" r:id="rId20"/>
    <p:sldId id="2582" r:id="rId21"/>
    <p:sldId id="2583" r:id="rId22"/>
    <p:sldId id="2803" r:id="rId23"/>
    <p:sldId id="2804" r:id="rId24"/>
    <p:sldId id="2587" r:id="rId25"/>
    <p:sldId id="2296" r:id="rId26"/>
  </p:sldIdLst>
  <p:sldSz cx="12192000" cy="6858000"/>
  <p:notesSz cx="6797675" cy="9926638"/>
  <p:defaultTextStyle>
    <a:defPPr>
      <a:defRPr lang="it-IT"/>
    </a:defPPr>
    <a:lvl1pPr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 xmlns:p15="http://schemas.microsoft.com/office/powerpoint/2012/main">
        <p15:guide id="2" pos="3840" userDrawn="1">
          <p15:clr>
            <a:srgbClr val="A4A3A4"/>
          </p15:clr>
        </p15:guide>
        <p15:guide id="3" orient="horz" pos="1162" userDrawn="1">
          <p15:clr>
            <a:srgbClr val="A4A3A4"/>
          </p15:clr>
        </p15:guide>
      </p15:sldGuideLst>
    </p:ext>
    <p:ext uri="{2D200454-40CA-4A62-9FC3-DE9A4176ACB9}">
      <p15:notesGuideLst xmlns=""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FD9"/>
    <a:srgbClr val="19194D"/>
    <a:srgbClr val="F2F2F2"/>
    <a:srgbClr val="E5F4D5"/>
    <a:srgbClr val="C61D1D"/>
    <a:srgbClr val="92D050"/>
    <a:srgbClr val="548123"/>
    <a:srgbClr val="009E47"/>
    <a:srgbClr val="F4D4D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063A9C-F487-43B9-AFAA-C8C2FA796C6B}" v="27" dt="2022-04-06T04:44:29.92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4061" autoAdjust="0"/>
  </p:normalViewPr>
  <p:slideViewPr>
    <p:cSldViewPr snapToGrid="0">
      <p:cViewPr>
        <p:scale>
          <a:sx n="121" d="100"/>
          <a:sy n="121" d="100"/>
        </p:scale>
        <p:origin x="-162" y="216"/>
      </p:cViewPr>
      <p:guideLst>
        <p:guide orient="horz" pos="1162"/>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ra Esposito" userId="b586edc0-3f9b-4304-a186-17beacd48a10" providerId="ADAL" clId="{D7063A9C-F487-43B9-AFAA-C8C2FA796C6B}"/>
    <pc:docChg chg="undo custSel addSld delSld modSld">
      <pc:chgData name="Barbara Esposito" userId="b586edc0-3f9b-4304-a186-17beacd48a10" providerId="ADAL" clId="{D7063A9C-F487-43B9-AFAA-C8C2FA796C6B}" dt="2022-04-06T05:04:46.035" v="1965" actId="6549"/>
      <pc:docMkLst>
        <pc:docMk/>
      </pc:docMkLst>
      <pc:sldChg chg="modSp mod">
        <pc:chgData name="Barbara Esposito" userId="b586edc0-3f9b-4304-a186-17beacd48a10" providerId="ADAL" clId="{D7063A9C-F487-43B9-AFAA-C8C2FA796C6B}" dt="2022-04-06T04:55:20.419" v="1793" actId="20577"/>
        <pc:sldMkLst>
          <pc:docMk/>
          <pc:sldMk cId="3811765153" sldId="2471"/>
        </pc:sldMkLst>
        <pc:spChg chg="mod">
          <ac:chgData name="Barbara Esposito" userId="b586edc0-3f9b-4304-a186-17beacd48a10" providerId="ADAL" clId="{D7063A9C-F487-43B9-AFAA-C8C2FA796C6B}" dt="2022-04-05T17:43:01.063" v="842"/>
          <ac:spMkLst>
            <pc:docMk/>
            <pc:sldMk cId="3811765153" sldId="2471"/>
            <ac:spMk id="2" creationId="{E9AABDCA-59DC-4512-9632-3EF0727EEE02}"/>
          </ac:spMkLst>
        </pc:spChg>
        <pc:spChg chg="mod">
          <ac:chgData name="Barbara Esposito" userId="b586edc0-3f9b-4304-a186-17beacd48a10" providerId="ADAL" clId="{D7063A9C-F487-43B9-AFAA-C8C2FA796C6B}" dt="2022-04-06T04:55:20.419" v="1793" actId="20577"/>
          <ac:spMkLst>
            <pc:docMk/>
            <pc:sldMk cId="3811765153" sldId="2471"/>
            <ac:spMk id="3" creationId="{A93E67B5-9D87-47BD-B679-363F04023677}"/>
          </ac:spMkLst>
        </pc:spChg>
      </pc:sldChg>
      <pc:sldChg chg="modSp mod">
        <pc:chgData name="Barbara Esposito" userId="b586edc0-3f9b-4304-a186-17beacd48a10" providerId="ADAL" clId="{D7063A9C-F487-43B9-AFAA-C8C2FA796C6B}" dt="2022-04-05T16:44:48.723" v="25"/>
        <pc:sldMkLst>
          <pc:docMk/>
          <pc:sldMk cId="3305798819" sldId="2487"/>
        </pc:sldMkLst>
        <pc:spChg chg="mod">
          <ac:chgData name="Barbara Esposito" userId="b586edc0-3f9b-4304-a186-17beacd48a10" providerId="ADAL" clId="{D7063A9C-F487-43B9-AFAA-C8C2FA796C6B}" dt="2022-04-05T16:44:48.723" v="25"/>
          <ac:spMkLst>
            <pc:docMk/>
            <pc:sldMk cId="3305798819" sldId="2487"/>
            <ac:spMk id="11" creationId="{D63F6662-1686-4BAE-9354-A20069459C0E}"/>
          </ac:spMkLst>
        </pc:spChg>
      </pc:sldChg>
      <pc:sldChg chg="addSp delSp modSp mod">
        <pc:chgData name="Barbara Esposito" userId="b586edc0-3f9b-4304-a186-17beacd48a10" providerId="ADAL" clId="{D7063A9C-F487-43B9-AFAA-C8C2FA796C6B}" dt="2022-04-05T17:25:15.100" v="609" actId="1037"/>
        <pc:sldMkLst>
          <pc:docMk/>
          <pc:sldMk cId="2941762314" sldId="2564"/>
        </pc:sldMkLst>
        <pc:spChg chg="mod">
          <ac:chgData name="Barbara Esposito" userId="b586edc0-3f9b-4304-a186-17beacd48a10" providerId="ADAL" clId="{D7063A9C-F487-43B9-AFAA-C8C2FA796C6B}" dt="2022-04-05T16:47:06.639" v="94" actId="20577"/>
          <ac:spMkLst>
            <pc:docMk/>
            <pc:sldMk cId="2941762314" sldId="2564"/>
            <ac:spMk id="4" creationId="{CC66D125-0C5E-4593-8936-DFF7151F8066}"/>
          </ac:spMkLst>
        </pc:spChg>
        <pc:spChg chg="del">
          <ac:chgData name="Barbara Esposito" userId="b586edc0-3f9b-4304-a186-17beacd48a10" providerId="ADAL" clId="{D7063A9C-F487-43B9-AFAA-C8C2FA796C6B}" dt="2022-04-05T16:45:45.725" v="30" actId="478"/>
          <ac:spMkLst>
            <pc:docMk/>
            <pc:sldMk cId="2941762314" sldId="2564"/>
            <ac:spMk id="25" creationId="{90D8CB79-D2E0-4ADC-9BAE-7D1EA76B2021}"/>
          </ac:spMkLst>
        </pc:spChg>
        <pc:spChg chg="del">
          <ac:chgData name="Barbara Esposito" userId="b586edc0-3f9b-4304-a186-17beacd48a10" providerId="ADAL" clId="{D7063A9C-F487-43B9-AFAA-C8C2FA796C6B}" dt="2022-04-05T16:45:45.725" v="30" actId="478"/>
          <ac:spMkLst>
            <pc:docMk/>
            <pc:sldMk cId="2941762314" sldId="2564"/>
            <ac:spMk id="37" creationId="{326CE56F-1B52-4EB2-A6AE-BE56EC124AF6}"/>
          </ac:spMkLst>
        </pc:spChg>
        <pc:spChg chg="del mod">
          <ac:chgData name="Barbara Esposito" userId="b586edc0-3f9b-4304-a186-17beacd48a10" providerId="ADAL" clId="{D7063A9C-F487-43B9-AFAA-C8C2FA796C6B}" dt="2022-04-05T16:45:45.725" v="30" actId="478"/>
          <ac:spMkLst>
            <pc:docMk/>
            <pc:sldMk cId="2941762314" sldId="2564"/>
            <ac:spMk id="41" creationId="{97041026-C4B0-4AF9-87C2-168D528EA126}"/>
          </ac:spMkLst>
        </pc:spChg>
        <pc:spChg chg="add mod">
          <ac:chgData name="Barbara Esposito" userId="b586edc0-3f9b-4304-a186-17beacd48a10" providerId="ADAL" clId="{D7063A9C-F487-43B9-AFAA-C8C2FA796C6B}" dt="2022-04-05T16:46:28.716" v="46" actId="1076"/>
          <ac:spMkLst>
            <pc:docMk/>
            <pc:sldMk cId="2941762314" sldId="2564"/>
            <ac:spMk id="43" creationId="{4EBB8E66-CBBC-42C7-B584-23A2B1AFCD7A}"/>
          </ac:spMkLst>
        </pc:spChg>
        <pc:spChg chg="add mod">
          <ac:chgData name="Barbara Esposito" userId="b586edc0-3f9b-4304-a186-17beacd48a10" providerId="ADAL" clId="{D7063A9C-F487-43B9-AFAA-C8C2FA796C6B}" dt="2022-04-05T17:25:15.100" v="609" actId="1037"/>
          <ac:spMkLst>
            <pc:docMk/>
            <pc:sldMk cId="2941762314" sldId="2564"/>
            <ac:spMk id="45" creationId="{A293A6F3-1DA1-45DF-8DE2-DE1DBD4B8C27}"/>
          </ac:spMkLst>
        </pc:spChg>
        <pc:spChg chg="del">
          <ac:chgData name="Barbara Esposito" userId="b586edc0-3f9b-4304-a186-17beacd48a10" providerId="ADAL" clId="{D7063A9C-F487-43B9-AFAA-C8C2FA796C6B}" dt="2022-04-05T16:45:45.725" v="30" actId="478"/>
          <ac:spMkLst>
            <pc:docMk/>
            <pc:sldMk cId="2941762314" sldId="2564"/>
            <ac:spMk id="69" creationId="{0965ADF0-ADA2-427C-A422-C56DD490C4D8}"/>
          </ac:spMkLst>
        </pc:spChg>
        <pc:spChg chg="del">
          <ac:chgData name="Barbara Esposito" userId="b586edc0-3f9b-4304-a186-17beacd48a10" providerId="ADAL" clId="{D7063A9C-F487-43B9-AFAA-C8C2FA796C6B}" dt="2022-04-05T16:45:45.725" v="30" actId="478"/>
          <ac:spMkLst>
            <pc:docMk/>
            <pc:sldMk cId="2941762314" sldId="2564"/>
            <ac:spMk id="70" creationId="{70E12E96-820E-47BE-ABBF-52A09BB9CAAC}"/>
          </ac:spMkLst>
        </pc:spChg>
        <pc:spChg chg="del">
          <ac:chgData name="Barbara Esposito" userId="b586edc0-3f9b-4304-a186-17beacd48a10" providerId="ADAL" clId="{D7063A9C-F487-43B9-AFAA-C8C2FA796C6B}" dt="2022-04-05T16:45:45.725" v="30" actId="478"/>
          <ac:spMkLst>
            <pc:docMk/>
            <pc:sldMk cId="2941762314" sldId="2564"/>
            <ac:spMk id="71" creationId="{D0EB5926-5DB7-4A3A-A899-BEBA00862670}"/>
          </ac:spMkLst>
        </pc:spChg>
        <pc:spChg chg="del">
          <ac:chgData name="Barbara Esposito" userId="b586edc0-3f9b-4304-a186-17beacd48a10" providerId="ADAL" clId="{D7063A9C-F487-43B9-AFAA-C8C2FA796C6B}" dt="2022-04-05T16:45:45.725" v="30" actId="478"/>
          <ac:spMkLst>
            <pc:docMk/>
            <pc:sldMk cId="2941762314" sldId="2564"/>
            <ac:spMk id="73" creationId="{B80784BF-C176-435E-A0AC-124FE5637AF8}"/>
          </ac:spMkLst>
        </pc:spChg>
        <pc:spChg chg="del">
          <ac:chgData name="Barbara Esposito" userId="b586edc0-3f9b-4304-a186-17beacd48a10" providerId="ADAL" clId="{D7063A9C-F487-43B9-AFAA-C8C2FA796C6B}" dt="2022-04-05T16:45:45.725" v="30" actId="478"/>
          <ac:spMkLst>
            <pc:docMk/>
            <pc:sldMk cId="2941762314" sldId="2564"/>
            <ac:spMk id="74" creationId="{4593F359-FE03-4847-B9B2-10D2A635DA17}"/>
          </ac:spMkLst>
        </pc:spChg>
        <pc:spChg chg="del">
          <ac:chgData name="Barbara Esposito" userId="b586edc0-3f9b-4304-a186-17beacd48a10" providerId="ADAL" clId="{D7063A9C-F487-43B9-AFAA-C8C2FA796C6B}" dt="2022-04-05T16:45:45.725" v="30" actId="478"/>
          <ac:spMkLst>
            <pc:docMk/>
            <pc:sldMk cId="2941762314" sldId="2564"/>
            <ac:spMk id="75" creationId="{271FEC7D-7A31-4D5A-90AF-06C65EDADBE2}"/>
          </ac:spMkLst>
        </pc:spChg>
        <pc:spChg chg="del">
          <ac:chgData name="Barbara Esposito" userId="b586edc0-3f9b-4304-a186-17beacd48a10" providerId="ADAL" clId="{D7063A9C-F487-43B9-AFAA-C8C2FA796C6B}" dt="2022-04-05T16:45:45.725" v="30" actId="478"/>
          <ac:spMkLst>
            <pc:docMk/>
            <pc:sldMk cId="2941762314" sldId="2564"/>
            <ac:spMk id="76" creationId="{93A4DC67-B338-40D6-A137-41BF8F83D65E}"/>
          </ac:spMkLst>
        </pc:spChg>
        <pc:spChg chg="del">
          <ac:chgData name="Barbara Esposito" userId="b586edc0-3f9b-4304-a186-17beacd48a10" providerId="ADAL" clId="{D7063A9C-F487-43B9-AFAA-C8C2FA796C6B}" dt="2022-04-05T16:45:45.725" v="30" actId="478"/>
          <ac:spMkLst>
            <pc:docMk/>
            <pc:sldMk cId="2941762314" sldId="2564"/>
            <ac:spMk id="77" creationId="{AE148BCA-642D-4342-8162-EEC1B3EF1476}"/>
          </ac:spMkLst>
        </pc:spChg>
        <pc:spChg chg="del">
          <ac:chgData name="Barbara Esposito" userId="b586edc0-3f9b-4304-a186-17beacd48a10" providerId="ADAL" clId="{D7063A9C-F487-43B9-AFAA-C8C2FA796C6B}" dt="2022-04-05T16:45:45.725" v="30" actId="478"/>
          <ac:spMkLst>
            <pc:docMk/>
            <pc:sldMk cId="2941762314" sldId="2564"/>
            <ac:spMk id="87" creationId="{3FBC24BC-1709-4FC6-AD39-B53D68F6B002}"/>
          </ac:spMkLst>
        </pc:spChg>
        <pc:graphicFrameChg chg="del mod modGraphic">
          <ac:chgData name="Barbara Esposito" userId="b586edc0-3f9b-4304-a186-17beacd48a10" providerId="ADAL" clId="{D7063A9C-F487-43B9-AFAA-C8C2FA796C6B}" dt="2022-04-05T16:45:45.725" v="30" actId="478"/>
          <ac:graphicFrameMkLst>
            <pc:docMk/>
            <pc:sldMk cId="2941762314" sldId="2564"/>
            <ac:graphicFrameMk id="21" creationId="{2074127A-F7DB-4BDB-B081-775E74F2D4B0}"/>
          </ac:graphicFrameMkLst>
        </pc:graphicFrameChg>
        <pc:graphicFrameChg chg="add mod modGraphic">
          <ac:chgData name="Barbara Esposito" userId="b586edc0-3f9b-4304-a186-17beacd48a10" providerId="ADAL" clId="{D7063A9C-F487-43B9-AFAA-C8C2FA796C6B}" dt="2022-04-05T16:46:19.660" v="44" actId="403"/>
          <ac:graphicFrameMkLst>
            <pc:docMk/>
            <pc:sldMk cId="2941762314" sldId="2564"/>
            <ac:graphicFrameMk id="44" creationId="{E34CAEB1-52FF-4D6A-8DB3-71C61BBA7A3E}"/>
          </ac:graphicFrameMkLst>
        </pc:graphicFrameChg>
        <pc:graphicFrameChg chg="del">
          <ac:chgData name="Barbara Esposito" userId="b586edc0-3f9b-4304-a186-17beacd48a10" providerId="ADAL" clId="{D7063A9C-F487-43B9-AFAA-C8C2FA796C6B}" dt="2022-04-05T16:45:45.725" v="30" actId="478"/>
          <ac:graphicFrameMkLst>
            <pc:docMk/>
            <pc:sldMk cId="2941762314" sldId="2564"/>
            <ac:graphicFrameMk id="79" creationId="{91EF0E90-4558-48FB-883D-CFCF087BC038}"/>
          </ac:graphicFrameMkLst>
        </pc:graphicFrameChg>
        <pc:graphicFrameChg chg="del">
          <ac:chgData name="Barbara Esposito" userId="b586edc0-3f9b-4304-a186-17beacd48a10" providerId="ADAL" clId="{D7063A9C-F487-43B9-AFAA-C8C2FA796C6B}" dt="2022-04-05T16:45:45.725" v="30" actId="478"/>
          <ac:graphicFrameMkLst>
            <pc:docMk/>
            <pc:sldMk cId="2941762314" sldId="2564"/>
            <ac:graphicFrameMk id="81" creationId="{7038B359-2D94-4DC1-9DC3-A87847880064}"/>
          </ac:graphicFrameMkLst>
        </pc:graphicFrameChg>
        <pc:graphicFrameChg chg="del">
          <ac:chgData name="Barbara Esposito" userId="b586edc0-3f9b-4304-a186-17beacd48a10" providerId="ADAL" clId="{D7063A9C-F487-43B9-AFAA-C8C2FA796C6B}" dt="2022-04-05T16:45:45.725" v="30" actId="478"/>
          <ac:graphicFrameMkLst>
            <pc:docMk/>
            <pc:sldMk cId="2941762314" sldId="2564"/>
            <ac:graphicFrameMk id="82" creationId="{9D87B5A3-D074-4A0B-91BA-81DB612D7599}"/>
          </ac:graphicFrameMkLst>
        </pc:graphicFrameChg>
        <pc:graphicFrameChg chg="del">
          <ac:chgData name="Barbara Esposito" userId="b586edc0-3f9b-4304-a186-17beacd48a10" providerId="ADAL" clId="{D7063A9C-F487-43B9-AFAA-C8C2FA796C6B}" dt="2022-04-05T16:45:45.725" v="30" actId="478"/>
          <ac:graphicFrameMkLst>
            <pc:docMk/>
            <pc:sldMk cId="2941762314" sldId="2564"/>
            <ac:graphicFrameMk id="83" creationId="{007DDEAF-730A-4435-AD0F-C8064917BA6B}"/>
          </ac:graphicFrameMkLst>
        </pc:graphicFrameChg>
        <pc:picChg chg="del">
          <ac:chgData name="Barbara Esposito" userId="b586edc0-3f9b-4304-a186-17beacd48a10" providerId="ADAL" clId="{D7063A9C-F487-43B9-AFAA-C8C2FA796C6B}" dt="2022-04-05T16:45:45.725" v="30" actId="478"/>
          <ac:picMkLst>
            <pc:docMk/>
            <pc:sldMk cId="2941762314" sldId="2564"/>
            <ac:picMk id="19" creationId="{34AFCF7A-56BE-414E-A5BF-1219F44CAFD9}"/>
          </ac:picMkLst>
        </pc:picChg>
        <pc:picChg chg="del">
          <ac:chgData name="Barbara Esposito" userId="b586edc0-3f9b-4304-a186-17beacd48a10" providerId="ADAL" clId="{D7063A9C-F487-43B9-AFAA-C8C2FA796C6B}" dt="2022-04-05T16:45:45.725" v="30" actId="478"/>
          <ac:picMkLst>
            <pc:docMk/>
            <pc:sldMk cId="2941762314" sldId="2564"/>
            <ac:picMk id="20" creationId="{EB5C7F71-7A92-4A54-BEFC-47A5E9536A47}"/>
          </ac:picMkLst>
        </pc:picChg>
        <pc:picChg chg="del">
          <ac:chgData name="Barbara Esposito" userId="b586edc0-3f9b-4304-a186-17beacd48a10" providerId="ADAL" clId="{D7063A9C-F487-43B9-AFAA-C8C2FA796C6B}" dt="2022-04-05T16:45:45.725" v="30" actId="478"/>
          <ac:picMkLst>
            <pc:docMk/>
            <pc:sldMk cId="2941762314" sldId="2564"/>
            <ac:picMk id="22" creationId="{AD60F1C7-405E-4A4B-97AD-0F2F3AAE1B08}"/>
          </ac:picMkLst>
        </pc:picChg>
        <pc:picChg chg="del">
          <ac:chgData name="Barbara Esposito" userId="b586edc0-3f9b-4304-a186-17beacd48a10" providerId="ADAL" clId="{D7063A9C-F487-43B9-AFAA-C8C2FA796C6B}" dt="2022-04-05T16:45:45.725" v="30" actId="478"/>
          <ac:picMkLst>
            <pc:docMk/>
            <pc:sldMk cId="2941762314" sldId="2564"/>
            <ac:picMk id="24" creationId="{33707CCE-0108-4CC0-B52A-4F399D39D4CC}"/>
          </ac:picMkLst>
        </pc:picChg>
      </pc:sldChg>
      <pc:sldChg chg="addSp delSp modSp mod">
        <pc:chgData name="Barbara Esposito" userId="b586edc0-3f9b-4304-a186-17beacd48a10" providerId="ADAL" clId="{D7063A9C-F487-43B9-AFAA-C8C2FA796C6B}" dt="2022-04-05T16:57:27.527" v="366" actId="1035"/>
        <pc:sldMkLst>
          <pc:docMk/>
          <pc:sldMk cId="3371503986" sldId="2568"/>
        </pc:sldMkLst>
        <pc:spChg chg="mod">
          <ac:chgData name="Barbara Esposito" userId="b586edc0-3f9b-4304-a186-17beacd48a10" providerId="ADAL" clId="{D7063A9C-F487-43B9-AFAA-C8C2FA796C6B}" dt="2022-04-05T16:57:11.646" v="355" actId="20577"/>
          <ac:spMkLst>
            <pc:docMk/>
            <pc:sldMk cId="3371503986" sldId="2568"/>
            <ac:spMk id="4" creationId="{CC66D125-0C5E-4593-8936-DFF7151F8066}"/>
          </ac:spMkLst>
        </pc:spChg>
        <pc:spChg chg="mod">
          <ac:chgData name="Barbara Esposito" userId="b586edc0-3f9b-4304-a186-17beacd48a10" providerId="ADAL" clId="{D7063A9C-F487-43B9-AFAA-C8C2FA796C6B}" dt="2022-04-05T16:57:27.527" v="366" actId="1035"/>
          <ac:spMkLst>
            <pc:docMk/>
            <pc:sldMk cId="3371503986" sldId="2568"/>
            <ac:spMk id="6" creationId="{335DC73B-7010-41AE-99F7-D172CD76271A}"/>
          </ac:spMkLst>
        </pc:spChg>
        <pc:spChg chg="mod">
          <ac:chgData name="Barbara Esposito" userId="b586edc0-3f9b-4304-a186-17beacd48a10" providerId="ADAL" clId="{D7063A9C-F487-43B9-AFAA-C8C2FA796C6B}" dt="2022-04-05T16:57:27.527" v="366" actId="1035"/>
          <ac:spMkLst>
            <pc:docMk/>
            <pc:sldMk cId="3371503986" sldId="2568"/>
            <ac:spMk id="9" creationId="{8F1BBFEC-3E50-4136-A4BD-3C941176CE70}"/>
          </ac:spMkLst>
        </pc:spChg>
        <pc:spChg chg="mod">
          <ac:chgData name="Barbara Esposito" userId="b586edc0-3f9b-4304-a186-17beacd48a10" providerId="ADAL" clId="{D7063A9C-F487-43B9-AFAA-C8C2FA796C6B}" dt="2022-04-05T16:57:27.527" v="366" actId="1035"/>
          <ac:spMkLst>
            <pc:docMk/>
            <pc:sldMk cId="3371503986" sldId="2568"/>
            <ac:spMk id="11" creationId="{6ED9891D-0AF4-4E4A-BF88-8F46BE25F35D}"/>
          </ac:spMkLst>
        </pc:spChg>
        <pc:spChg chg="mod">
          <ac:chgData name="Barbara Esposito" userId="b586edc0-3f9b-4304-a186-17beacd48a10" providerId="ADAL" clId="{D7063A9C-F487-43B9-AFAA-C8C2FA796C6B}" dt="2022-04-05T16:57:27.527" v="366" actId="1035"/>
          <ac:spMkLst>
            <pc:docMk/>
            <pc:sldMk cId="3371503986" sldId="2568"/>
            <ac:spMk id="13" creationId="{05296143-5E26-4596-92EA-F04A6646FD55}"/>
          </ac:spMkLst>
        </pc:spChg>
        <pc:spChg chg="mod">
          <ac:chgData name="Barbara Esposito" userId="b586edc0-3f9b-4304-a186-17beacd48a10" providerId="ADAL" clId="{D7063A9C-F487-43B9-AFAA-C8C2FA796C6B}" dt="2022-04-05T16:57:27.527" v="366" actId="1035"/>
          <ac:spMkLst>
            <pc:docMk/>
            <pc:sldMk cId="3371503986" sldId="2568"/>
            <ac:spMk id="15" creationId="{00C374EC-E0F8-4251-A84E-C446821078CA}"/>
          </ac:spMkLst>
        </pc:spChg>
        <pc:spChg chg="add mod">
          <ac:chgData name="Barbara Esposito" userId="b586edc0-3f9b-4304-a186-17beacd48a10" providerId="ADAL" clId="{D7063A9C-F487-43B9-AFAA-C8C2FA796C6B}" dt="2022-04-05T16:56:23.929" v="333" actId="1076"/>
          <ac:spMkLst>
            <pc:docMk/>
            <pc:sldMk cId="3371503986" sldId="2568"/>
            <ac:spMk id="33" creationId="{6E9E7830-7106-41B6-AC52-3FACE7FC12CE}"/>
          </ac:spMkLst>
        </pc:spChg>
        <pc:spChg chg="add mod">
          <ac:chgData name="Barbara Esposito" userId="b586edc0-3f9b-4304-a186-17beacd48a10" providerId="ADAL" clId="{D7063A9C-F487-43B9-AFAA-C8C2FA796C6B}" dt="2022-04-05T16:56:33.789" v="335" actId="1076"/>
          <ac:spMkLst>
            <pc:docMk/>
            <pc:sldMk cId="3371503986" sldId="2568"/>
            <ac:spMk id="35" creationId="{44DBC8CB-1D76-4509-BAC3-15A58CDB33E1}"/>
          </ac:spMkLst>
        </pc:spChg>
        <pc:spChg chg="add mod">
          <ac:chgData name="Barbara Esposito" userId="b586edc0-3f9b-4304-a186-17beacd48a10" providerId="ADAL" clId="{D7063A9C-F487-43B9-AFAA-C8C2FA796C6B}" dt="2022-04-05T16:56:29.209" v="334" actId="1076"/>
          <ac:spMkLst>
            <pc:docMk/>
            <pc:sldMk cId="3371503986" sldId="2568"/>
            <ac:spMk id="36" creationId="{7A693F11-1FBE-48A3-B505-A2AF7A3E772E}"/>
          </ac:spMkLst>
        </pc:spChg>
        <pc:spChg chg="del">
          <ac:chgData name="Barbara Esposito" userId="b586edc0-3f9b-4304-a186-17beacd48a10" providerId="ADAL" clId="{D7063A9C-F487-43B9-AFAA-C8C2FA796C6B}" dt="2022-04-05T16:55:02.859" v="324" actId="478"/>
          <ac:spMkLst>
            <pc:docMk/>
            <pc:sldMk cId="3371503986" sldId="2568"/>
            <ac:spMk id="45" creationId="{01074492-C0F9-4612-ADC8-C87B71A0E5C6}"/>
          </ac:spMkLst>
        </pc:spChg>
        <pc:spChg chg="del">
          <ac:chgData name="Barbara Esposito" userId="b586edc0-3f9b-4304-a186-17beacd48a10" providerId="ADAL" clId="{D7063A9C-F487-43B9-AFAA-C8C2FA796C6B}" dt="2022-04-05T16:55:02.859" v="324" actId="478"/>
          <ac:spMkLst>
            <pc:docMk/>
            <pc:sldMk cId="3371503986" sldId="2568"/>
            <ac:spMk id="46" creationId="{29D89D95-59CC-4F52-9D7C-18742ACD08F2}"/>
          </ac:spMkLst>
        </pc:spChg>
        <pc:spChg chg="del">
          <ac:chgData name="Barbara Esposito" userId="b586edc0-3f9b-4304-a186-17beacd48a10" providerId="ADAL" clId="{D7063A9C-F487-43B9-AFAA-C8C2FA796C6B}" dt="2022-04-05T16:55:02.859" v="324" actId="478"/>
          <ac:spMkLst>
            <pc:docMk/>
            <pc:sldMk cId="3371503986" sldId="2568"/>
            <ac:spMk id="47" creationId="{CB3C58F7-8F33-4752-8F14-962CE1A0F0E6}"/>
          </ac:spMkLst>
        </pc:spChg>
        <pc:spChg chg="del">
          <ac:chgData name="Barbara Esposito" userId="b586edc0-3f9b-4304-a186-17beacd48a10" providerId="ADAL" clId="{D7063A9C-F487-43B9-AFAA-C8C2FA796C6B}" dt="2022-04-05T16:55:02.859" v="324" actId="478"/>
          <ac:spMkLst>
            <pc:docMk/>
            <pc:sldMk cId="3371503986" sldId="2568"/>
            <ac:spMk id="48" creationId="{382734AA-2B0B-48FE-845D-623688D7A14D}"/>
          </ac:spMkLst>
        </pc:spChg>
        <pc:spChg chg="del">
          <ac:chgData name="Barbara Esposito" userId="b586edc0-3f9b-4304-a186-17beacd48a10" providerId="ADAL" clId="{D7063A9C-F487-43B9-AFAA-C8C2FA796C6B}" dt="2022-04-05T16:55:02.859" v="324" actId="478"/>
          <ac:spMkLst>
            <pc:docMk/>
            <pc:sldMk cId="3371503986" sldId="2568"/>
            <ac:spMk id="49" creationId="{D28F5E58-8101-4D08-8113-666AC1920804}"/>
          </ac:spMkLst>
        </pc:spChg>
        <pc:spChg chg="del">
          <ac:chgData name="Barbara Esposito" userId="b586edc0-3f9b-4304-a186-17beacd48a10" providerId="ADAL" clId="{D7063A9C-F487-43B9-AFAA-C8C2FA796C6B}" dt="2022-04-05T16:55:02.859" v="324" actId="478"/>
          <ac:spMkLst>
            <pc:docMk/>
            <pc:sldMk cId="3371503986" sldId="2568"/>
            <ac:spMk id="50" creationId="{2F26D9A6-827C-4087-9F60-7021BD00E9D0}"/>
          </ac:spMkLst>
        </pc:spChg>
        <pc:spChg chg="del">
          <ac:chgData name="Barbara Esposito" userId="b586edc0-3f9b-4304-a186-17beacd48a10" providerId="ADAL" clId="{D7063A9C-F487-43B9-AFAA-C8C2FA796C6B}" dt="2022-04-05T16:55:02.859" v="324" actId="478"/>
          <ac:spMkLst>
            <pc:docMk/>
            <pc:sldMk cId="3371503986" sldId="2568"/>
            <ac:spMk id="51" creationId="{2E513DFA-6E72-45A4-A0B4-F1113B035EEB}"/>
          </ac:spMkLst>
        </pc:spChg>
        <pc:spChg chg="del">
          <ac:chgData name="Barbara Esposito" userId="b586edc0-3f9b-4304-a186-17beacd48a10" providerId="ADAL" clId="{D7063A9C-F487-43B9-AFAA-C8C2FA796C6B}" dt="2022-04-05T16:55:02.859" v="324" actId="478"/>
          <ac:spMkLst>
            <pc:docMk/>
            <pc:sldMk cId="3371503986" sldId="2568"/>
            <ac:spMk id="52" creationId="{8A952F7B-8981-44E4-8203-1A80A6D66899}"/>
          </ac:spMkLst>
        </pc:spChg>
        <pc:spChg chg="del">
          <ac:chgData name="Barbara Esposito" userId="b586edc0-3f9b-4304-a186-17beacd48a10" providerId="ADAL" clId="{D7063A9C-F487-43B9-AFAA-C8C2FA796C6B}" dt="2022-04-05T16:55:02.859" v="324" actId="478"/>
          <ac:spMkLst>
            <pc:docMk/>
            <pc:sldMk cId="3371503986" sldId="2568"/>
            <ac:spMk id="62" creationId="{ABAACA80-37D3-4934-9804-3E57E926B7B0}"/>
          </ac:spMkLst>
        </pc:spChg>
        <pc:spChg chg="del">
          <ac:chgData name="Barbara Esposito" userId="b586edc0-3f9b-4304-a186-17beacd48a10" providerId="ADAL" clId="{D7063A9C-F487-43B9-AFAA-C8C2FA796C6B}" dt="2022-04-05T16:55:02.859" v="324" actId="478"/>
          <ac:spMkLst>
            <pc:docMk/>
            <pc:sldMk cId="3371503986" sldId="2568"/>
            <ac:spMk id="63" creationId="{D739698F-415D-4575-8BF1-A09722DB982F}"/>
          </ac:spMkLst>
        </pc:spChg>
        <pc:spChg chg="del">
          <ac:chgData name="Barbara Esposito" userId="b586edc0-3f9b-4304-a186-17beacd48a10" providerId="ADAL" clId="{D7063A9C-F487-43B9-AFAA-C8C2FA796C6B}" dt="2022-04-05T16:55:02.859" v="324" actId="478"/>
          <ac:spMkLst>
            <pc:docMk/>
            <pc:sldMk cId="3371503986" sldId="2568"/>
            <ac:spMk id="64" creationId="{B52E15AF-1B97-48C3-9316-29F13E8F97E8}"/>
          </ac:spMkLst>
        </pc:spChg>
        <pc:spChg chg="del">
          <ac:chgData name="Barbara Esposito" userId="b586edc0-3f9b-4304-a186-17beacd48a10" providerId="ADAL" clId="{D7063A9C-F487-43B9-AFAA-C8C2FA796C6B}" dt="2022-04-05T16:55:02.859" v="324" actId="478"/>
          <ac:spMkLst>
            <pc:docMk/>
            <pc:sldMk cId="3371503986" sldId="2568"/>
            <ac:spMk id="65" creationId="{33A496B5-200E-426B-87AB-0660FE453B5D}"/>
          </ac:spMkLst>
        </pc:spChg>
        <pc:graphicFrameChg chg="mod">
          <ac:chgData name="Barbara Esposito" userId="b586edc0-3f9b-4304-a186-17beacd48a10" providerId="ADAL" clId="{D7063A9C-F487-43B9-AFAA-C8C2FA796C6B}" dt="2022-04-05T16:57:27.527" v="366" actId="1035"/>
          <ac:graphicFrameMkLst>
            <pc:docMk/>
            <pc:sldMk cId="3371503986" sldId="2568"/>
            <ac:graphicFrameMk id="10" creationId="{A2153B34-9E4A-4624-AB3B-7594E2FF57D4}"/>
          </ac:graphicFrameMkLst>
        </pc:graphicFrameChg>
        <pc:graphicFrameChg chg="add mod modGraphic">
          <ac:chgData name="Barbara Esposito" userId="b586edc0-3f9b-4304-a186-17beacd48a10" providerId="ADAL" clId="{D7063A9C-F487-43B9-AFAA-C8C2FA796C6B}" dt="2022-04-05T16:56:23.929" v="333" actId="1076"/>
          <ac:graphicFrameMkLst>
            <pc:docMk/>
            <pc:sldMk cId="3371503986" sldId="2568"/>
            <ac:graphicFrameMk id="34" creationId="{56BBC58D-72AD-4D3E-9C2B-3BD779064570}"/>
          </ac:graphicFrameMkLst>
        </pc:graphicFrameChg>
        <pc:graphicFrameChg chg="del">
          <ac:chgData name="Barbara Esposito" userId="b586edc0-3f9b-4304-a186-17beacd48a10" providerId="ADAL" clId="{D7063A9C-F487-43B9-AFAA-C8C2FA796C6B}" dt="2022-04-05T16:55:02.859" v="324" actId="478"/>
          <ac:graphicFrameMkLst>
            <pc:docMk/>
            <pc:sldMk cId="3371503986" sldId="2568"/>
            <ac:graphicFrameMk id="56" creationId="{8991515A-9F66-431C-ACE9-F6FA43AA5B39}"/>
          </ac:graphicFrameMkLst>
        </pc:graphicFrameChg>
        <pc:graphicFrameChg chg="del">
          <ac:chgData name="Barbara Esposito" userId="b586edc0-3f9b-4304-a186-17beacd48a10" providerId="ADAL" clId="{D7063A9C-F487-43B9-AFAA-C8C2FA796C6B}" dt="2022-04-05T16:55:02.859" v="324" actId="478"/>
          <ac:graphicFrameMkLst>
            <pc:docMk/>
            <pc:sldMk cId="3371503986" sldId="2568"/>
            <ac:graphicFrameMk id="57" creationId="{E7F17C5B-BB45-4F86-9263-BEE259E3784B}"/>
          </ac:graphicFrameMkLst>
        </pc:graphicFrameChg>
        <pc:graphicFrameChg chg="del">
          <ac:chgData name="Barbara Esposito" userId="b586edc0-3f9b-4304-a186-17beacd48a10" providerId="ADAL" clId="{D7063A9C-F487-43B9-AFAA-C8C2FA796C6B}" dt="2022-04-05T16:55:02.859" v="324" actId="478"/>
          <ac:graphicFrameMkLst>
            <pc:docMk/>
            <pc:sldMk cId="3371503986" sldId="2568"/>
            <ac:graphicFrameMk id="58" creationId="{AF7ABCB8-9C60-432F-9CCA-154AA8E9A6DE}"/>
          </ac:graphicFrameMkLst>
        </pc:graphicFrameChg>
        <pc:graphicFrameChg chg="del">
          <ac:chgData name="Barbara Esposito" userId="b586edc0-3f9b-4304-a186-17beacd48a10" providerId="ADAL" clId="{D7063A9C-F487-43B9-AFAA-C8C2FA796C6B}" dt="2022-04-05T16:55:02.859" v="324" actId="478"/>
          <ac:graphicFrameMkLst>
            <pc:docMk/>
            <pc:sldMk cId="3371503986" sldId="2568"/>
            <ac:graphicFrameMk id="59" creationId="{5DC70F64-C7F3-486F-BA3B-814B14682C7F}"/>
          </ac:graphicFrameMkLst>
        </pc:graphicFrameChg>
        <pc:picChg chg="del">
          <ac:chgData name="Barbara Esposito" userId="b586edc0-3f9b-4304-a186-17beacd48a10" providerId="ADAL" clId="{D7063A9C-F487-43B9-AFAA-C8C2FA796C6B}" dt="2022-04-05T16:55:02.859" v="324" actId="478"/>
          <ac:picMkLst>
            <pc:docMk/>
            <pc:sldMk cId="3371503986" sldId="2568"/>
            <ac:picMk id="2" creationId="{FD8535A5-2354-424F-8C92-64BEF43F3B99}"/>
          </ac:picMkLst>
        </pc:picChg>
        <pc:picChg chg="del">
          <ac:chgData name="Barbara Esposito" userId="b586edc0-3f9b-4304-a186-17beacd48a10" providerId="ADAL" clId="{D7063A9C-F487-43B9-AFAA-C8C2FA796C6B}" dt="2022-04-05T16:55:02.859" v="324" actId="478"/>
          <ac:picMkLst>
            <pc:docMk/>
            <pc:sldMk cId="3371503986" sldId="2568"/>
            <ac:picMk id="5" creationId="{DAEFE4F2-EBB2-4F32-B03E-ACB5C3BA6E5A}"/>
          </ac:picMkLst>
        </pc:picChg>
        <pc:picChg chg="del">
          <ac:chgData name="Barbara Esposito" userId="b586edc0-3f9b-4304-a186-17beacd48a10" providerId="ADAL" clId="{D7063A9C-F487-43B9-AFAA-C8C2FA796C6B}" dt="2022-04-05T16:55:02.859" v="324" actId="478"/>
          <ac:picMkLst>
            <pc:docMk/>
            <pc:sldMk cId="3371503986" sldId="2568"/>
            <ac:picMk id="8" creationId="{29899418-2C99-41D8-99A9-C585439BABDB}"/>
          </ac:picMkLst>
        </pc:picChg>
        <pc:picChg chg="del">
          <ac:chgData name="Barbara Esposito" userId="b586edc0-3f9b-4304-a186-17beacd48a10" providerId="ADAL" clId="{D7063A9C-F487-43B9-AFAA-C8C2FA796C6B}" dt="2022-04-05T16:55:02.859" v="324" actId="478"/>
          <ac:picMkLst>
            <pc:docMk/>
            <pc:sldMk cId="3371503986" sldId="2568"/>
            <ac:picMk id="12" creationId="{25E6442A-801E-4B9E-954D-01A9EC99E02A}"/>
          </ac:picMkLst>
        </pc:picChg>
        <pc:picChg chg="mod ord">
          <ac:chgData name="Barbara Esposito" userId="b586edc0-3f9b-4304-a186-17beacd48a10" providerId="ADAL" clId="{D7063A9C-F487-43B9-AFAA-C8C2FA796C6B}" dt="2022-04-05T16:57:27.527" v="366" actId="1035"/>
          <ac:picMkLst>
            <pc:docMk/>
            <pc:sldMk cId="3371503986" sldId="2568"/>
            <ac:picMk id="14" creationId="{C052567D-FFF5-4A1A-B48D-63EA4F4A18C1}"/>
          </ac:picMkLst>
        </pc:picChg>
      </pc:sldChg>
      <pc:sldChg chg="modSp mod">
        <pc:chgData name="Barbara Esposito" userId="b586edc0-3f9b-4304-a186-17beacd48a10" providerId="ADAL" clId="{D7063A9C-F487-43B9-AFAA-C8C2FA796C6B}" dt="2022-04-05T16:44:58.381" v="26"/>
        <pc:sldMkLst>
          <pc:docMk/>
          <pc:sldMk cId="2231194646" sldId="2573"/>
        </pc:sldMkLst>
        <pc:spChg chg="mod">
          <ac:chgData name="Barbara Esposito" userId="b586edc0-3f9b-4304-a186-17beacd48a10" providerId="ADAL" clId="{D7063A9C-F487-43B9-AFAA-C8C2FA796C6B}" dt="2022-04-05T16:44:58.381" v="26"/>
          <ac:spMkLst>
            <pc:docMk/>
            <pc:sldMk cId="2231194646" sldId="2573"/>
            <ac:spMk id="11" creationId="{D63F6662-1686-4BAE-9354-A20069459C0E}"/>
          </ac:spMkLst>
        </pc:spChg>
      </pc:sldChg>
      <pc:sldChg chg="modSp mod">
        <pc:chgData name="Barbara Esposito" userId="b586edc0-3f9b-4304-a186-17beacd48a10" providerId="ADAL" clId="{D7063A9C-F487-43B9-AFAA-C8C2FA796C6B}" dt="2022-04-05T16:45:03.794" v="27"/>
        <pc:sldMkLst>
          <pc:docMk/>
          <pc:sldMk cId="2294006924" sldId="2574"/>
        </pc:sldMkLst>
        <pc:spChg chg="mod">
          <ac:chgData name="Barbara Esposito" userId="b586edc0-3f9b-4304-a186-17beacd48a10" providerId="ADAL" clId="{D7063A9C-F487-43B9-AFAA-C8C2FA796C6B}" dt="2022-04-05T16:45:03.794" v="27"/>
          <ac:spMkLst>
            <pc:docMk/>
            <pc:sldMk cId="2294006924" sldId="2574"/>
            <ac:spMk id="11" creationId="{D63F6662-1686-4BAE-9354-A20069459C0E}"/>
          </ac:spMkLst>
        </pc:spChg>
      </pc:sldChg>
      <pc:sldChg chg="modSp mod">
        <pc:chgData name="Barbara Esposito" userId="b586edc0-3f9b-4304-a186-17beacd48a10" providerId="ADAL" clId="{D7063A9C-F487-43B9-AFAA-C8C2FA796C6B}" dt="2022-04-05T16:45:09.917" v="28"/>
        <pc:sldMkLst>
          <pc:docMk/>
          <pc:sldMk cId="181393663" sldId="2577"/>
        </pc:sldMkLst>
        <pc:spChg chg="mod">
          <ac:chgData name="Barbara Esposito" userId="b586edc0-3f9b-4304-a186-17beacd48a10" providerId="ADAL" clId="{D7063A9C-F487-43B9-AFAA-C8C2FA796C6B}" dt="2022-04-05T16:45:09.917" v="28"/>
          <ac:spMkLst>
            <pc:docMk/>
            <pc:sldMk cId="181393663" sldId="2577"/>
            <ac:spMk id="11" creationId="{D63F6662-1686-4BAE-9354-A20069459C0E}"/>
          </ac:spMkLst>
        </pc:spChg>
      </pc:sldChg>
      <pc:sldChg chg="del">
        <pc:chgData name="Barbara Esposito" userId="b586edc0-3f9b-4304-a186-17beacd48a10" providerId="ADAL" clId="{D7063A9C-F487-43B9-AFAA-C8C2FA796C6B}" dt="2022-04-05T17:15:16.034" v="408" actId="47"/>
        <pc:sldMkLst>
          <pc:docMk/>
          <pc:sldMk cId="1752777653" sldId="2578"/>
        </pc:sldMkLst>
      </pc:sldChg>
      <pc:sldChg chg="addSp delSp modSp mod">
        <pc:chgData name="Barbara Esposito" userId="b586edc0-3f9b-4304-a186-17beacd48a10" providerId="ADAL" clId="{D7063A9C-F487-43B9-AFAA-C8C2FA796C6B}" dt="2022-04-05T17:26:22.536" v="612" actId="1076"/>
        <pc:sldMkLst>
          <pc:docMk/>
          <pc:sldMk cId="1810820354" sldId="2581"/>
        </pc:sldMkLst>
        <pc:spChg chg="mod">
          <ac:chgData name="Barbara Esposito" userId="b586edc0-3f9b-4304-a186-17beacd48a10" providerId="ADAL" clId="{D7063A9C-F487-43B9-AFAA-C8C2FA796C6B}" dt="2022-04-05T17:24:56.350" v="605" actId="20577"/>
          <ac:spMkLst>
            <pc:docMk/>
            <pc:sldMk cId="1810820354" sldId="2581"/>
            <ac:spMk id="4" creationId="{CC66D125-0C5E-4593-8936-DFF7151F8066}"/>
          </ac:spMkLst>
        </pc:spChg>
        <pc:spChg chg="mod">
          <ac:chgData name="Barbara Esposito" userId="b586edc0-3f9b-4304-a186-17beacd48a10" providerId="ADAL" clId="{D7063A9C-F487-43B9-AFAA-C8C2FA796C6B}" dt="2022-04-05T17:26:22.536" v="612" actId="1076"/>
          <ac:spMkLst>
            <pc:docMk/>
            <pc:sldMk cId="1810820354" sldId="2581"/>
            <ac:spMk id="5" creationId="{2FF8661E-C489-4333-A847-3538DAF24C59}"/>
          </ac:spMkLst>
        </pc:spChg>
        <pc:spChg chg="del">
          <ac:chgData name="Barbara Esposito" userId="b586edc0-3f9b-4304-a186-17beacd48a10" providerId="ADAL" clId="{D7063A9C-F487-43B9-AFAA-C8C2FA796C6B}" dt="2022-04-05T17:24:42.175" v="585" actId="478"/>
          <ac:spMkLst>
            <pc:docMk/>
            <pc:sldMk cId="1810820354" sldId="2581"/>
            <ac:spMk id="14" creationId="{8F8541C8-C6CA-44D0-9F29-77D56CAC9F3D}"/>
          </ac:spMkLst>
        </pc:spChg>
        <pc:spChg chg="del">
          <ac:chgData name="Barbara Esposito" userId="b586edc0-3f9b-4304-a186-17beacd48a10" providerId="ADAL" clId="{D7063A9C-F487-43B9-AFAA-C8C2FA796C6B}" dt="2022-04-05T17:24:42.175" v="585" actId="478"/>
          <ac:spMkLst>
            <pc:docMk/>
            <pc:sldMk cId="1810820354" sldId="2581"/>
            <ac:spMk id="15" creationId="{600BA732-8C2B-4B2F-AEFD-35A0C16B3539}"/>
          </ac:spMkLst>
        </pc:spChg>
        <pc:spChg chg="del">
          <ac:chgData name="Barbara Esposito" userId="b586edc0-3f9b-4304-a186-17beacd48a10" providerId="ADAL" clId="{D7063A9C-F487-43B9-AFAA-C8C2FA796C6B}" dt="2022-04-05T17:24:42.175" v="585" actId="478"/>
          <ac:spMkLst>
            <pc:docMk/>
            <pc:sldMk cId="1810820354" sldId="2581"/>
            <ac:spMk id="16" creationId="{BBBE4F33-3965-4247-97FC-B07C3FE9F5B5}"/>
          </ac:spMkLst>
        </pc:spChg>
        <pc:spChg chg="del">
          <ac:chgData name="Barbara Esposito" userId="b586edc0-3f9b-4304-a186-17beacd48a10" providerId="ADAL" clId="{D7063A9C-F487-43B9-AFAA-C8C2FA796C6B}" dt="2022-04-05T17:24:42.175" v="585" actId="478"/>
          <ac:spMkLst>
            <pc:docMk/>
            <pc:sldMk cId="1810820354" sldId="2581"/>
            <ac:spMk id="17" creationId="{40F438CC-D854-46A7-9660-CB58F4DE9D55}"/>
          </ac:spMkLst>
        </pc:spChg>
        <pc:spChg chg="del">
          <ac:chgData name="Barbara Esposito" userId="b586edc0-3f9b-4304-a186-17beacd48a10" providerId="ADAL" clId="{D7063A9C-F487-43B9-AFAA-C8C2FA796C6B}" dt="2022-04-05T17:24:42.175" v="585" actId="478"/>
          <ac:spMkLst>
            <pc:docMk/>
            <pc:sldMk cId="1810820354" sldId="2581"/>
            <ac:spMk id="18" creationId="{8B43C2A6-E855-47F0-A613-54DBB15B7640}"/>
          </ac:spMkLst>
        </pc:spChg>
        <pc:spChg chg="del">
          <ac:chgData name="Barbara Esposito" userId="b586edc0-3f9b-4304-a186-17beacd48a10" providerId="ADAL" clId="{D7063A9C-F487-43B9-AFAA-C8C2FA796C6B}" dt="2022-04-05T17:24:42.175" v="585" actId="478"/>
          <ac:spMkLst>
            <pc:docMk/>
            <pc:sldMk cId="1810820354" sldId="2581"/>
            <ac:spMk id="20" creationId="{56FF30A8-2A86-4602-8516-33638EA04E5E}"/>
          </ac:spMkLst>
        </pc:spChg>
        <pc:spChg chg="del">
          <ac:chgData name="Barbara Esposito" userId="b586edc0-3f9b-4304-a186-17beacd48a10" providerId="ADAL" clId="{D7063A9C-F487-43B9-AFAA-C8C2FA796C6B}" dt="2022-04-05T17:24:42.175" v="585" actId="478"/>
          <ac:spMkLst>
            <pc:docMk/>
            <pc:sldMk cId="1810820354" sldId="2581"/>
            <ac:spMk id="21" creationId="{70EE1CB5-7CDD-4490-BFB6-A0CAD1548DEA}"/>
          </ac:spMkLst>
        </pc:spChg>
        <pc:spChg chg="del">
          <ac:chgData name="Barbara Esposito" userId="b586edc0-3f9b-4304-a186-17beacd48a10" providerId="ADAL" clId="{D7063A9C-F487-43B9-AFAA-C8C2FA796C6B}" dt="2022-04-05T17:24:42.175" v="585" actId="478"/>
          <ac:spMkLst>
            <pc:docMk/>
            <pc:sldMk cId="1810820354" sldId="2581"/>
            <ac:spMk id="22" creationId="{CEDE77AD-A27F-4C8E-B5D0-F0114C40CDE2}"/>
          </ac:spMkLst>
        </pc:spChg>
        <pc:spChg chg="del">
          <ac:chgData name="Barbara Esposito" userId="b586edc0-3f9b-4304-a186-17beacd48a10" providerId="ADAL" clId="{D7063A9C-F487-43B9-AFAA-C8C2FA796C6B}" dt="2022-04-05T17:24:42.175" v="585" actId="478"/>
          <ac:spMkLst>
            <pc:docMk/>
            <pc:sldMk cId="1810820354" sldId="2581"/>
            <ac:spMk id="35" creationId="{FC74987D-5853-48A7-99A6-CDA90215218D}"/>
          </ac:spMkLst>
        </pc:spChg>
        <pc:spChg chg="del">
          <ac:chgData name="Barbara Esposito" userId="b586edc0-3f9b-4304-a186-17beacd48a10" providerId="ADAL" clId="{D7063A9C-F487-43B9-AFAA-C8C2FA796C6B}" dt="2022-04-05T17:24:42.175" v="585" actId="478"/>
          <ac:spMkLst>
            <pc:docMk/>
            <pc:sldMk cId="1810820354" sldId="2581"/>
            <ac:spMk id="36" creationId="{5A4E1D1F-744B-4005-9902-99F100F5712A}"/>
          </ac:spMkLst>
        </pc:spChg>
        <pc:spChg chg="del">
          <ac:chgData name="Barbara Esposito" userId="b586edc0-3f9b-4304-a186-17beacd48a10" providerId="ADAL" clId="{D7063A9C-F487-43B9-AFAA-C8C2FA796C6B}" dt="2022-04-05T17:24:42.175" v="585" actId="478"/>
          <ac:spMkLst>
            <pc:docMk/>
            <pc:sldMk cId="1810820354" sldId="2581"/>
            <ac:spMk id="37" creationId="{F9BD7A24-8442-4540-B092-3F7D7984F814}"/>
          </ac:spMkLst>
        </pc:spChg>
        <pc:spChg chg="add mod">
          <ac:chgData name="Barbara Esposito" userId="b586edc0-3f9b-4304-a186-17beacd48a10" providerId="ADAL" clId="{D7063A9C-F487-43B9-AFAA-C8C2FA796C6B}" dt="2022-04-05T17:26:18.946" v="611" actId="1076"/>
          <ac:spMkLst>
            <pc:docMk/>
            <pc:sldMk cId="1810820354" sldId="2581"/>
            <ac:spMk id="39" creationId="{19699EB8-EE5E-4BB2-8E01-965494C42467}"/>
          </ac:spMkLst>
        </pc:spChg>
        <pc:spChg chg="add mod">
          <ac:chgData name="Barbara Esposito" userId="b586edc0-3f9b-4304-a186-17beacd48a10" providerId="ADAL" clId="{D7063A9C-F487-43B9-AFAA-C8C2FA796C6B}" dt="2022-04-05T17:26:18.946" v="611" actId="1076"/>
          <ac:spMkLst>
            <pc:docMk/>
            <pc:sldMk cId="1810820354" sldId="2581"/>
            <ac:spMk id="44" creationId="{5B3AE122-6DFC-4070-8190-0CF55E29AE34}"/>
          </ac:spMkLst>
        </pc:spChg>
        <pc:spChg chg="add mod">
          <ac:chgData name="Barbara Esposito" userId="b586edc0-3f9b-4304-a186-17beacd48a10" providerId="ADAL" clId="{D7063A9C-F487-43B9-AFAA-C8C2FA796C6B}" dt="2022-04-05T17:26:18.946" v="611" actId="1076"/>
          <ac:spMkLst>
            <pc:docMk/>
            <pc:sldMk cId="1810820354" sldId="2581"/>
            <ac:spMk id="45" creationId="{09068C87-0A34-4CE6-8249-D39810E70CF8}"/>
          </ac:spMkLst>
        </pc:spChg>
        <pc:spChg chg="add mod">
          <ac:chgData name="Barbara Esposito" userId="b586edc0-3f9b-4304-a186-17beacd48a10" providerId="ADAL" clId="{D7063A9C-F487-43B9-AFAA-C8C2FA796C6B}" dt="2022-04-05T17:26:18.946" v="611" actId="1076"/>
          <ac:spMkLst>
            <pc:docMk/>
            <pc:sldMk cId="1810820354" sldId="2581"/>
            <ac:spMk id="46" creationId="{67DAEF90-C655-42C8-8A81-1CD30F963371}"/>
          </ac:spMkLst>
        </pc:spChg>
        <pc:spChg chg="add mod">
          <ac:chgData name="Barbara Esposito" userId="b586edc0-3f9b-4304-a186-17beacd48a10" providerId="ADAL" clId="{D7063A9C-F487-43B9-AFAA-C8C2FA796C6B}" dt="2022-04-05T17:26:18.946" v="611" actId="1076"/>
          <ac:spMkLst>
            <pc:docMk/>
            <pc:sldMk cId="1810820354" sldId="2581"/>
            <ac:spMk id="47" creationId="{C1BFBB04-617F-4292-B970-EE9B97E150A1}"/>
          </ac:spMkLst>
        </pc:spChg>
        <pc:spChg chg="add mod">
          <ac:chgData name="Barbara Esposito" userId="b586edc0-3f9b-4304-a186-17beacd48a10" providerId="ADAL" clId="{D7063A9C-F487-43B9-AFAA-C8C2FA796C6B}" dt="2022-04-05T17:26:18.946" v="611" actId="1076"/>
          <ac:spMkLst>
            <pc:docMk/>
            <pc:sldMk cId="1810820354" sldId="2581"/>
            <ac:spMk id="48" creationId="{38D5B7EE-47DC-411F-965D-D98BA62B0B99}"/>
          </ac:spMkLst>
        </pc:spChg>
        <pc:spChg chg="add mod">
          <ac:chgData name="Barbara Esposito" userId="b586edc0-3f9b-4304-a186-17beacd48a10" providerId="ADAL" clId="{D7063A9C-F487-43B9-AFAA-C8C2FA796C6B}" dt="2022-04-05T17:26:18.946" v="611" actId="1076"/>
          <ac:spMkLst>
            <pc:docMk/>
            <pc:sldMk cId="1810820354" sldId="2581"/>
            <ac:spMk id="49" creationId="{7665CFF0-B42D-4CE4-9DDE-3ED716B9BBF1}"/>
          </ac:spMkLst>
        </pc:spChg>
        <pc:spChg chg="add mod">
          <ac:chgData name="Barbara Esposito" userId="b586edc0-3f9b-4304-a186-17beacd48a10" providerId="ADAL" clId="{D7063A9C-F487-43B9-AFAA-C8C2FA796C6B}" dt="2022-04-05T17:26:18.946" v="611" actId="1076"/>
          <ac:spMkLst>
            <pc:docMk/>
            <pc:sldMk cId="1810820354" sldId="2581"/>
            <ac:spMk id="50" creationId="{069436F1-FD0F-4F12-8779-A0EB0FF930F6}"/>
          </ac:spMkLst>
        </pc:spChg>
        <pc:spChg chg="add mod">
          <ac:chgData name="Barbara Esposito" userId="b586edc0-3f9b-4304-a186-17beacd48a10" providerId="ADAL" clId="{D7063A9C-F487-43B9-AFAA-C8C2FA796C6B}" dt="2022-04-05T17:26:18.946" v="611" actId="1076"/>
          <ac:spMkLst>
            <pc:docMk/>
            <pc:sldMk cId="1810820354" sldId="2581"/>
            <ac:spMk id="51" creationId="{49515681-491F-4F93-841A-98CF3CD3E5FD}"/>
          </ac:spMkLst>
        </pc:spChg>
        <pc:spChg chg="add mod">
          <ac:chgData name="Barbara Esposito" userId="b586edc0-3f9b-4304-a186-17beacd48a10" providerId="ADAL" clId="{D7063A9C-F487-43B9-AFAA-C8C2FA796C6B}" dt="2022-04-05T17:26:18.946" v="611" actId="1076"/>
          <ac:spMkLst>
            <pc:docMk/>
            <pc:sldMk cId="1810820354" sldId="2581"/>
            <ac:spMk id="52" creationId="{86891C43-7A69-4A6B-BA4C-083E396BFD5B}"/>
          </ac:spMkLst>
        </pc:spChg>
        <pc:spChg chg="add mod">
          <ac:chgData name="Barbara Esposito" userId="b586edc0-3f9b-4304-a186-17beacd48a10" providerId="ADAL" clId="{D7063A9C-F487-43B9-AFAA-C8C2FA796C6B}" dt="2022-04-05T17:26:18.946" v="611" actId="1076"/>
          <ac:spMkLst>
            <pc:docMk/>
            <pc:sldMk cId="1810820354" sldId="2581"/>
            <ac:spMk id="53" creationId="{5E16E08E-4362-43E8-BB34-DEB1E4EAD53A}"/>
          </ac:spMkLst>
        </pc:spChg>
        <pc:spChg chg="add mod">
          <ac:chgData name="Barbara Esposito" userId="b586edc0-3f9b-4304-a186-17beacd48a10" providerId="ADAL" clId="{D7063A9C-F487-43B9-AFAA-C8C2FA796C6B}" dt="2022-04-05T17:26:18.946" v="611" actId="1076"/>
          <ac:spMkLst>
            <pc:docMk/>
            <pc:sldMk cId="1810820354" sldId="2581"/>
            <ac:spMk id="54" creationId="{10A62DD0-25E5-42B8-89FE-3E735301BED6}"/>
          </ac:spMkLst>
        </pc:spChg>
        <pc:spChg chg="add mod">
          <ac:chgData name="Barbara Esposito" userId="b586edc0-3f9b-4304-a186-17beacd48a10" providerId="ADAL" clId="{D7063A9C-F487-43B9-AFAA-C8C2FA796C6B}" dt="2022-04-05T17:26:18.946" v="611" actId="1076"/>
          <ac:spMkLst>
            <pc:docMk/>
            <pc:sldMk cId="1810820354" sldId="2581"/>
            <ac:spMk id="55" creationId="{4E8A0271-36D1-4B66-BFCC-B44D9C29E046}"/>
          </ac:spMkLst>
        </pc:spChg>
        <pc:graphicFrameChg chg="del">
          <ac:chgData name="Barbara Esposito" userId="b586edc0-3f9b-4304-a186-17beacd48a10" providerId="ADAL" clId="{D7063A9C-F487-43B9-AFAA-C8C2FA796C6B}" dt="2022-04-05T17:24:42.175" v="585" actId="478"/>
          <ac:graphicFrameMkLst>
            <pc:docMk/>
            <pc:sldMk cId="1810820354" sldId="2581"/>
            <ac:graphicFrameMk id="38" creationId="{4FE98875-8906-47EB-8B2A-152998201DBD}"/>
          </ac:graphicFrameMkLst>
        </pc:graphicFrameChg>
        <pc:graphicFrameChg chg="add mod">
          <ac:chgData name="Barbara Esposito" userId="b586edc0-3f9b-4304-a186-17beacd48a10" providerId="ADAL" clId="{D7063A9C-F487-43B9-AFAA-C8C2FA796C6B}" dt="2022-04-05T17:26:18.946" v="611" actId="1076"/>
          <ac:graphicFrameMkLst>
            <pc:docMk/>
            <pc:sldMk cId="1810820354" sldId="2581"/>
            <ac:graphicFrameMk id="41" creationId="{CC41543B-C7A0-447D-89B4-C17123CAE230}"/>
          </ac:graphicFrameMkLst>
        </pc:graphicFrameChg>
        <pc:picChg chg="del">
          <ac:chgData name="Barbara Esposito" userId="b586edc0-3f9b-4304-a186-17beacd48a10" providerId="ADAL" clId="{D7063A9C-F487-43B9-AFAA-C8C2FA796C6B}" dt="2022-04-05T17:24:42.175" v="585" actId="478"/>
          <ac:picMkLst>
            <pc:docMk/>
            <pc:sldMk cId="1810820354" sldId="2581"/>
            <ac:picMk id="25" creationId="{151F04DE-3FBB-4814-B821-58584A6BFF89}"/>
          </ac:picMkLst>
        </pc:picChg>
        <pc:picChg chg="del">
          <ac:chgData name="Barbara Esposito" userId="b586edc0-3f9b-4304-a186-17beacd48a10" providerId="ADAL" clId="{D7063A9C-F487-43B9-AFAA-C8C2FA796C6B}" dt="2022-04-05T17:24:42.175" v="585" actId="478"/>
          <ac:picMkLst>
            <pc:docMk/>
            <pc:sldMk cId="1810820354" sldId="2581"/>
            <ac:picMk id="26" creationId="{8DEA5F16-BFEB-448A-8C49-B68D63E8B9B8}"/>
          </ac:picMkLst>
        </pc:picChg>
        <pc:picChg chg="del">
          <ac:chgData name="Barbara Esposito" userId="b586edc0-3f9b-4304-a186-17beacd48a10" providerId="ADAL" clId="{D7063A9C-F487-43B9-AFAA-C8C2FA796C6B}" dt="2022-04-05T17:24:42.175" v="585" actId="478"/>
          <ac:picMkLst>
            <pc:docMk/>
            <pc:sldMk cId="1810820354" sldId="2581"/>
            <ac:picMk id="28" creationId="{3A3CD892-04C0-4F2D-8A86-F78F235A08B1}"/>
          </ac:picMkLst>
        </pc:picChg>
        <pc:picChg chg="del">
          <ac:chgData name="Barbara Esposito" userId="b586edc0-3f9b-4304-a186-17beacd48a10" providerId="ADAL" clId="{D7063A9C-F487-43B9-AFAA-C8C2FA796C6B}" dt="2022-04-05T17:24:42.175" v="585" actId="478"/>
          <ac:picMkLst>
            <pc:docMk/>
            <pc:sldMk cId="1810820354" sldId="2581"/>
            <ac:picMk id="34" creationId="{488DDD09-804A-4805-804B-EBC496DEE2DA}"/>
          </ac:picMkLst>
        </pc:picChg>
        <pc:cxnChg chg="del">
          <ac:chgData name="Barbara Esposito" userId="b586edc0-3f9b-4304-a186-17beacd48a10" providerId="ADAL" clId="{D7063A9C-F487-43B9-AFAA-C8C2FA796C6B}" dt="2022-04-05T17:24:42.175" v="585" actId="478"/>
          <ac:cxnSpMkLst>
            <pc:docMk/>
            <pc:sldMk cId="1810820354" sldId="2581"/>
            <ac:cxnSpMk id="23" creationId="{801713A3-6D9F-4A7B-90CD-8BCA364AA93B}"/>
          </ac:cxnSpMkLst>
        </pc:cxnChg>
        <pc:cxnChg chg="del">
          <ac:chgData name="Barbara Esposito" userId="b586edc0-3f9b-4304-a186-17beacd48a10" providerId="ADAL" clId="{D7063A9C-F487-43B9-AFAA-C8C2FA796C6B}" dt="2022-04-05T17:24:42.175" v="585" actId="478"/>
          <ac:cxnSpMkLst>
            <pc:docMk/>
            <pc:sldMk cId="1810820354" sldId="2581"/>
            <ac:cxnSpMk id="30" creationId="{850850A0-E615-4D5A-889F-C2DB7D5B2165}"/>
          </ac:cxnSpMkLst>
        </pc:cxnChg>
        <pc:cxnChg chg="del">
          <ac:chgData name="Barbara Esposito" userId="b586edc0-3f9b-4304-a186-17beacd48a10" providerId="ADAL" clId="{D7063A9C-F487-43B9-AFAA-C8C2FA796C6B}" dt="2022-04-05T17:24:42.175" v="585" actId="478"/>
          <ac:cxnSpMkLst>
            <pc:docMk/>
            <pc:sldMk cId="1810820354" sldId="2581"/>
            <ac:cxnSpMk id="31" creationId="{9D22F809-D390-4CCB-872B-A03DDBE71566}"/>
          </ac:cxnSpMkLst>
        </pc:cxnChg>
      </pc:sldChg>
      <pc:sldChg chg="addSp delSp modSp mod">
        <pc:chgData name="Barbara Esposito" userId="b586edc0-3f9b-4304-a186-17beacd48a10" providerId="ADAL" clId="{D7063A9C-F487-43B9-AFAA-C8C2FA796C6B}" dt="2022-04-05T17:28:23.673" v="716" actId="1076"/>
        <pc:sldMkLst>
          <pc:docMk/>
          <pc:sldMk cId="1633025804" sldId="2582"/>
        </pc:sldMkLst>
        <pc:spChg chg="mod">
          <ac:chgData name="Barbara Esposito" userId="b586edc0-3f9b-4304-a186-17beacd48a10" providerId="ADAL" clId="{D7063A9C-F487-43B9-AFAA-C8C2FA796C6B}" dt="2022-04-05T17:28:12.316" v="713" actId="20577"/>
          <ac:spMkLst>
            <pc:docMk/>
            <pc:sldMk cId="1633025804" sldId="2582"/>
            <ac:spMk id="4" creationId="{CC66D125-0C5E-4593-8936-DFF7151F8066}"/>
          </ac:spMkLst>
        </pc:spChg>
        <pc:spChg chg="del">
          <ac:chgData name="Barbara Esposito" userId="b586edc0-3f9b-4304-a186-17beacd48a10" providerId="ADAL" clId="{D7063A9C-F487-43B9-AFAA-C8C2FA796C6B}" dt="2022-04-05T17:26:43.981" v="614" actId="478"/>
          <ac:spMkLst>
            <pc:docMk/>
            <pc:sldMk cId="1633025804" sldId="2582"/>
            <ac:spMk id="10" creationId="{C8D7195A-C631-4A1C-A91D-63768B8A5931}"/>
          </ac:spMkLst>
        </pc:spChg>
        <pc:spChg chg="del">
          <ac:chgData name="Barbara Esposito" userId="b586edc0-3f9b-4304-a186-17beacd48a10" providerId="ADAL" clId="{D7063A9C-F487-43B9-AFAA-C8C2FA796C6B}" dt="2022-04-05T17:26:43.981" v="614" actId="478"/>
          <ac:spMkLst>
            <pc:docMk/>
            <pc:sldMk cId="1633025804" sldId="2582"/>
            <ac:spMk id="11" creationId="{E9526384-2894-43A2-ACAC-6F5DA98094B2}"/>
          </ac:spMkLst>
        </pc:spChg>
        <pc:spChg chg="del">
          <ac:chgData name="Barbara Esposito" userId="b586edc0-3f9b-4304-a186-17beacd48a10" providerId="ADAL" clId="{D7063A9C-F487-43B9-AFAA-C8C2FA796C6B}" dt="2022-04-05T17:26:43.981" v="614" actId="478"/>
          <ac:spMkLst>
            <pc:docMk/>
            <pc:sldMk cId="1633025804" sldId="2582"/>
            <ac:spMk id="12" creationId="{2E58E6B3-BE54-475E-A814-A1582D4DEF11}"/>
          </ac:spMkLst>
        </pc:spChg>
        <pc:spChg chg="del">
          <ac:chgData name="Barbara Esposito" userId="b586edc0-3f9b-4304-a186-17beacd48a10" providerId="ADAL" clId="{D7063A9C-F487-43B9-AFAA-C8C2FA796C6B}" dt="2022-04-05T17:26:43.981" v="614" actId="478"/>
          <ac:spMkLst>
            <pc:docMk/>
            <pc:sldMk cId="1633025804" sldId="2582"/>
            <ac:spMk id="13" creationId="{390CC6A8-CDFD-4FD2-AAF0-A3AA0B36F27E}"/>
          </ac:spMkLst>
        </pc:spChg>
        <pc:spChg chg="del">
          <ac:chgData name="Barbara Esposito" userId="b586edc0-3f9b-4304-a186-17beacd48a10" providerId="ADAL" clId="{D7063A9C-F487-43B9-AFAA-C8C2FA796C6B}" dt="2022-04-05T17:26:43.981" v="614" actId="478"/>
          <ac:spMkLst>
            <pc:docMk/>
            <pc:sldMk cId="1633025804" sldId="2582"/>
            <ac:spMk id="14" creationId="{15C7BA97-3280-4AB4-A77D-09FBA9AF3DFD}"/>
          </ac:spMkLst>
        </pc:spChg>
        <pc:spChg chg="del">
          <ac:chgData name="Barbara Esposito" userId="b586edc0-3f9b-4304-a186-17beacd48a10" providerId="ADAL" clId="{D7063A9C-F487-43B9-AFAA-C8C2FA796C6B}" dt="2022-04-05T17:26:43.981" v="614" actId="478"/>
          <ac:spMkLst>
            <pc:docMk/>
            <pc:sldMk cId="1633025804" sldId="2582"/>
            <ac:spMk id="15" creationId="{33BCB138-4F8D-4E10-9693-6C5D722D5486}"/>
          </ac:spMkLst>
        </pc:spChg>
        <pc:spChg chg="del">
          <ac:chgData name="Barbara Esposito" userId="b586edc0-3f9b-4304-a186-17beacd48a10" providerId="ADAL" clId="{D7063A9C-F487-43B9-AFAA-C8C2FA796C6B}" dt="2022-04-05T17:26:43.981" v="614" actId="478"/>
          <ac:spMkLst>
            <pc:docMk/>
            <pc:sldMk cId="1633025804" sldId="2582"/>
            <ac:spMk id="16" creationId="{DDF0D4C5-7E12-4292-BDE5-83987047578D}"/>
          </ac:spMkLst>
        </pc:spChg>
        <pc:spChg chg="del">
          <ac:chgData name="Barbara Esposito" userId="b586edc0-3f9b-4304-a186-17beacd48a10" providerId="ADAL" clId="{D7063A9C-F487-43B9-AFAA-C8C2FA796C6B}" dt="2022-04-05T17:26:43.981" v="614" actId="478"/>
          <ac:spMkLst>
            <pc:docMk/>
            <pc:sldMk cId="1633025804" sldId="2582"/>
            <ac:spMk id="17" creationId="{D33271F0-1C59-43B5-8AC3-8995CBE86461}"/>
          </ac:spMkLst>
        </pc:spChg>
        <pc:spChg chg="del">
          <ac:chgData name="Barbara Esposito" userId="b586edc0-3f9b-4304-a186-17beacd48a10" providerId="ADAL" clId="{D7063A9C-F487-43B9-AFAA-C8C2FA796C6B}" dt="2022-04-05T17:26:43.981" v="614" actId="478"/>
          <ac:spMkLst>
            <pc:docMk/>
            <pc:sldMk cId="1633025804" sldId="2582"/>
            <ac:spMk id="19" creationId="{9B4154BC-50D6-4B87-95E8-82E0A6139A0C}"/>
          </ac:spMkLst>
        </pc:spChg>
        <pc:spChg chg="del">
          <ac:chgData name="Barbara Esposito" userId="b586edc0-3f9b-4304-a186-17beacd48a10" providerId="ADAL" clId="{D7063A9C-F487-43B9-AFAA-C8C2FA796C6B}" dt="2022-04-05T17:26:43.981" v="614" actId="478"/>
          <ac:spMkLst>
            <pc:docMk/>
            <pc:sldMk cId="1633025804" sldId="2582"/>
            <ac:spMk id="21" creationId="{F23E262E-28CD-4DC6-877C-7F12F247BB43}"/>
          </ac:spMkLst>
        </pc:spChg>
        <pc:spChg chg="del">
          <ac:chgData name="Barbara Esposito" userId="b586edc0-3f9b-4304-a186-17beacd48a10" providerId="ADAL" clId="{D7063A9C-F487-43B9-AFAA-C8C2FA796C6B}" dt="2022-04-05T17:26:43.981" v="614" actId="478"/>
          <ac:spMkLst>
            <pc:docMk/>
            <pc:sldMk cId="1633025804" sldId="2582"/>
            <ac:spMk id="23" creationId="{FFF4302C-691B-4679-974D-30BE3B644A5C}"/>
          </ac:spMkLst>
        </pc:spChg>
        <pc:spChg chg="del">
          <ac:chgData name="Barbara Esposito" userId="b586edc0-3f9b-4304-a186-17beacd48a10" providerId="ADAL" clId="{D7063A9C-F487-43B9-AFAA-C8C2FA796C6B}" dt="2022-04-05T17:26:43.981" v="614" actId="478"/>
          <ac:spMkLst>
            <pc:docMk/>
            <pc:sldMk cId="1633025804" sldId="2582"/>
            <ac:spMk id="25" creationId="{079F461A-3388-4577-92B8-B55E545A6B9A}"/>
          </ac:spMkLst>
        </pc:spChg>
        <pc:spChg chg="mod">
          <ac:chgData name="Barbara Esposito" userId="b586edc0-3f9b-4304-a186-17beacd48a10" providerId="ADAL" clId="{D7063A9C-F487-43B9-AFAA-C8C2FA796C6B}" dt="2022-04-05T17:28:23.673" v="716" actId="1076"/>
          <ac:spMkLst>
            <pc:docMk/>
            <pc:sldMk cId="1633025804" sldId="2582"/>
            <ac:spMk id="36" creationId="{DC1E7EFE-5F4F-4165-B6C0-905F55B0F1F3}"/>
          </ac:spMkLst>
        </pc:spChg>
        <pc:spChg chg="add mod">
          <ac:chgData name="Barbara Esposito" userId="b586edc0-3f9b-4304-a186-17beacd48a10" providerId="ADAL" clId="{D7063A9C-F487-43B9-AFAA-C8C2FA796C6B}" dt="2022-04-05T17:27:13.537" v="616" actId="1076"/>
          <ac:spMkLst>
            <pc:docMk/>
            <pc:sldMk cId="1633025804" sldId="2582"/>
            <ac:spMk id="37" creationId="{743E8211-A10F-49C8-8AB3-6861930771F7}"/>
          </ac:spMkLst>
        </pc:spChg>
        <pc:spChg chg="add mod">
          <ac:chgData name="Barbara Esposito" userId="b586edc0-3f9b-4304-a186-17beacd48a10" providerId="ADAL" clId="{D7063A9C-F487-43B9-AFAA-C8C2FA796C6B}" dt="2022-04-05T17:27:13.537" v="616" actId="1076"/>
          <ac:spMkLst>
            <pc:docMk/>
            <pc:sldMk cId="1633025804" sldId="2582"/>
            <ac:spMk id="42" creationId="{1EDE0180-06DA-4310-9902-6DCB7358A1E9}"/>
          </ac:spMkLst>
        </pc:spChg>
        <pc:spChg chg="add mod">
          <ac:chgData name="Barbara Esposito" userId="b586edc0-3f9b-4304-a186-17beacd48a10" providerId="ADAL" clId="{D7063A9C-F487-43B9-AFAA-C8C2FA796C6B}" dt="2022-04-05T17:27:13.537" v="616" actId="1076"/>
          <ac:spMkLst>
            <pc:docMk/>
            <pc:sldMk cId="1633025804" sldId="2582"/>
            <ac:spMk id="43" creationId="{8F8AEFD1-788C-4852-90A7-C93980071F27}"/>
          </ac:spMkLst>
        </pc:spChg>
        <pc:spChg chg="del">
          <ac:chgData name="Barbara Esposito" userId="b586edc0-3f9b-4304-a186-17beacd48a10" providerId="ADAL" clId="{D7063A9C-F487-43B9-AFAA-C8C2FA796C6B}" dt="2022-04-05T17:26:43.981" v="614" actId="478"/>
          <ac:spMkLst>
            <pc:docMk/>
            <pc:sldMk cId="1633025804" sldId="2582"/>
            <ac:spMk id="45" creationId="{C1695802-71E4-4A82-B4DA-1D54FE5DBBC5}"/>
          </ac:spMkLst>
        </pc:spChg>
        <pc:spChg chg="del">
          <ac:chgData name="Barbara Esposito" userId="b586edc0-3f9b-4304-a186-17beacd48a10" providerId="ADAL" clId="{D7063A9C-F487-43B9-AFAA-C8C2FA796C6B}" dt="2022-04-05T17:26:43.981" v="614" actId="478"/>
          <ac:spMkLst>
            <pc:docMk/>
            <pc:sldMk cId="1633025804" sldId="2582"/>
            <ac:spMk id="51" creationId="{4760C0C6-905A-49A9-A2A4-D6873F9BBD1B}"/>
          </ac:spMkLst>
        </pc:spChg>
        <pc:spChg chg="del">
          <ac:chgData name="Barbara Esposito" userId="b586edc0-3f9b-4304-a186-17beacd48a10" providerId="ADAL" clId="{D7063A9C-F487-43B9-AFAA-C8C2FA796C6B}" dt="2022-04-05T17:26:43.981" v="614" actId="478"/>
          <ac:spMkLst>
            <pc:docMk/>
            <pc:sldMk cId="1633025804" sldId="2582"/>
            <ac:spMk id="52" creationId="{66D77F02-2218-48A8-85A4-C6AC5C07FE3C}"/>
          </ac:spMkLst>
        </pc:spChg>
        <pc:spChg chg="del">
          <ac:chgData name="Barbara Esposito" userId="b586edc0-3f9b-4304-a186-17beacd48a10" providerId="ADAL" clId="{D7063A9C-F487-43B9-AFAA-C8C2FA796C6B}" dt="2022-04-05T17:26:43.981" v="614" actId="478"/>
          <ac:spMkLst>
            <pc:docMk/>
            <pc:sldMk cId="1633025804" sldId="2582"/>
            <ac:spMk id="53" creationId="{AECF5571-498D-4D89-A8AD-730F92B7879F}"/>
          </ac:spMkLst>
        </pc:spChg>
        <pc:graphicFrameChg chg="del">
          <ac:chgData name="Barbara Esposito" userId="b586edc0-3f9b-4304-a186-17beacd48a10" providerId="ADAL" clId="{D7063A9C-F487-43B9-AFAA-C8C2FA796C6B}" dt="2022-04-05T17:26:43.981" v="614" actId="478"/>
          <ac:graphicFrameMkLst>
            <pc:docMk/>
            <pc:sldMk cId="1633025804" sldId="2582"/>
            <ac:graphicFrameMk id="18" creationId="{C685796D-F1F8-43DE-AA5D-27CB9A6B5C3F}"/>
          </ac:graphicFrameMkLst>
        </pc:graphicFrameChg>
        <pc:graphicFrameChg chg="del">
          <ac:chgData name="Barbara Esposito" userId="b586edc0-3f9b-4304-a186-17beacd48a10" providerId="ADAL" clId="{D7063A9C-F487-43B9-AFAA-C8C2FA796C6B}" dt="2022-04-05T17:26:43.981" v="614" actId="478"/>
          <ac:graphicFrameMkLst>
            <pc:docMk/>
            <pc:sldMk cId="1633025804" sldId="2582"/>
            <ac:graphicFrameMk id="30" creationId="{F1CF0FE0-8D83-4025-9B87-14EF858031FE}"/>
          </ac:graphicFrameMkLst>
        </pc:graphicFrameChg>
        <pc:graphicFrameChg chg="del">
          <ac:chgData name="Barbara Esposito" userId="b586edc0-3f9b-4304-a186-17beacd48a10" providerId="ADAL" clId="{D7063A9C-F487-43B9-AFAA-C8C2FA796C6B}" dt="2022-04-05T17:26:43.981" v="614" actId="478"/>
          <ac:graphicFrameMkLst>
            <pc:docMk/>
            <pc:sldMk cId="1633025804" sldId="2582"/>
            <ac:graphicFrameMk id="31" creationId="{ABFDD294-19B4-426E-AB7A-DFD97F7902EC}"/>
          </ac:graphicFrameMkLst>
        </pc:graphicFrameChg>
        <pc:graphicFrameChg chg="del">
          <ac:chgData name="Barbara Esposito" userId="b586edc0-3f9b-4304-a186-17beacd48a10" providerId="ADAL" clId="{D7063A9C-F487-43B9-AFAA-C8C2FA796C6B}" dt="2022-04-05T17:26:43.981" v="614" actId="478"/>
          <ac:graphicFrameMkLst>
            <pc:docMk/>
            <pc:sldMk cId="1633025804" sldId="2582"/>
            <ac:graphicFrameMk id="32" creationId="{4215781B-0F4C-4975-922C-6E9F41E48FDB}"/>
          </ac:graphicFrameMkLst>
        </pc:graphicFrameChg>
        <pc:graphicFrameChg chg="add mod modGraphic">
          <ac:chgData name="Barbara Esposito" userId="b586edc0-3f9b-4304-a186-17beacd48a10" providerId="ADAL" clId="{D7063A9C-F487-43B9-AFAA-C8C2FA796C6B}" dt="2022-04-05T17:27:22.386" v="617" actId="2084"/>
          <ac:graphicFrameMkLst>
            <pc:docMk/>
            <pc:sldMk cId="1633025804" sldId="2582"/>
            <ac:graphicFrameMk id="40" creationId="{D4E44366-7D24-4C80-9301-60A8109E2385}"/>
          </ac:graphicFrameMkLst>
        </pc:graphicFrameChg>
        <pc:picChg chg="mod ord">
          <ac:chgData name="Barbara Esposito" userId="b586edc0-3f9b-4304-a186-17beacd48a10" providerId="ADAL" clId="{D7063A9C-F487-43B9-AFAA-C8C2FA796C6B}" dt="2022-04-05T17:28:20.686" v="715" actId="1076"/>
          <ac:picMkLst>
            <pc:docMk/>
            <pc:sldMk cId="1633025804" sldId="2582"/>
            <ac:picMk id="38" creationId="{60200C6B-75DE-46B6-9263-3203AFD2341E}"/>
          </ac:picMkLst>
        </pc:picChg>
        <pc:picChg chg="del">
          <ac:chgData name="Barbara Esposito" userId="b586edc0-3f9b-4304-a186-17beacd48a10" providerId="ADAL" clId="{D7063A9C-F487-43B9-AFAA-C8C2FA796C6B}" dt="2022-04-05T17:26:43.981" v="614" actId="478"/>
          <ac:picMkLst>
            <pc:docMk/>
            <pc:sldMk cId="1633025804" sldId="2582"/>
            <ac:picMk id="57" creationId="{C5E105E5-A7E5-4AC2-9170-354E0666797B}"/>
          </ac:picMkLst>
        </pc:picChg>
        <pc:picChg chg="del">
          <ac:chgData name="Barbara Esposito" userId="b586edc0-3f9b-4304-a186-17beacd48a10" providerId="ADAL" clId="{D7063A9C-F487-43B9-AFAA-C8C2FA796C6B}" dt="2022-04-05T17:26:43.981" v="614" actId="478"/>
          <ac:picMkLst>
            <pc:docMk/>
            <pc:sldMk cId="1633025804" sldId="2582"/>
            <ac:picMk id="58" creationId="{5F629843-54E8-4A0A-9B33-B6D7B4137B81}"/>
          </ac:picMkLst>
        </pc:picChg>
        <pc:picChg chg="del">
          <ac:chgData name="Barbara Esposito" userId="b586edc0-3f9b-4304-a186-17beacd48a10" providerId="ADAL" clId="{D7063A9C-F487-43B9-AFAA-C8C2FA796C6B}" dt="2022-04-05T17:26:43.981" v="614" actId="478"/>
          <ac:picMkLst>
            <pc:docMk/>
            <pc:sldMk cId="1633025804" sldId="2582"/>
            <ac:picMk id="59" creationId="{F8F7DA8E-F4B3-4829-ABB4-3057CF9C2FAA}"/>
          </ac:picMkLst>
        </pc:picChg>
        <pc:picChg chg="del">
          <ac:chgData name="Barbara Esposito" userId="b586edc0-3f9b-4304-a186-17beacd48a10" providerId="ADAL" clId="{D7063A9C-F487-43B9-AFAA-C8C2FA796C6B}" dt="2022-04-05T17:26:43.981" v="614" actId="478"/>
          <ac:picMkLst>
            <pc:docMk/>
            <pc:sldMk cId="1633025804" sldId="2582"/>
            <ac:picMk id="60" creationId="{8310D1F8-9A2D-4F5F-B51D-3D67DA503406}"/>
          </ac:picMkLst>
        </pc:picChg>
      </pc:sldChg>
      <pc:sldChg chg="addSp delSp modSp mod">
        <pc:chgData name="Barbara Esposito" userId="b586edc0-3f9b-4304-a186-17beacd48a10" providerId="ADAL" clId="{D7063A9C-F487-43B9-AFAA-C8C2FA796C6B}" dt="2022-04-05T17:30:10.488" v="765" actId="1076"/>
        <pc:sldMkLst>
          <pc:docMk/>
          <pc:sldMk cId="4004812089" sldId="2583"/>
        </pc:sldMkLst>
        <pc:spChg chg="mod">
          <ac:chgData name="Barbara Esposito" userId="b586edc0-3f9b-4304-a186-17beacd48a10" providerId="ADAL" clId="{D7063A9C-F487-43B9-AFAA-C8C2FA796C6B}" dt="2022-04-05T17:30:10.488" v="765" actId="1076"/>
          <ac:spMkLst>
            <pc:docMk/>
            <pc:sldMk cId="4004812089" sldId="2583"/>
            <ac:spMk id="3" creationId="{2ED82410-E4D3-4DBE-9012-E275CF020CF8}"/>
          </ac:spMkLst>
        </pc:spChg>
        <pc:spChg chg="mod">
          <ac:chgData name="Barbara Esposito" userId="b586edc0-3f9b-4304-a186-17beacd48a10" providerId="ADAL" clId="{D7063A9C-F487-43B9-AFAA-C8C2FA796C6B}" dt="2022-04-05T17:30:07.105" v="764" actId="20577"/>
          <ac:spMkLst>
            <pc:docMk/>
            <pc:sldMk cId="4004812089" sldId="2583"/>
            <ac:spMk id="4" creationId="{CC66D125-0C5E-4593-8936-DFF7151F8066}"/>
          </ac:spMkLst>
        </pc:spChg>
        <pc:spChg chg="del">
          <ac:chgData name="Barbara Esposito" userId="b586edc0-3f9b-4304-a186-17beacd48a10" providerId="ADAL" clId="{D7063A9C-F487-43B9-AFAA-C8C2FA796C6B}" dt="2022-04-05T17:28:28.999" v="717" actId="478"/>
          <ac:spMkLst>
            <pc:docMk/>
            <pc:sldMk cId="4004812089" sldId="2583"/>
            <ac:spMk id="8" creationId="{EF66CFE6-1397-450A-B4ED-331662232314}"/>
          </ac:spMkLst>
        </pc:spChg>
        <pc:spChg chg="del">
          <ac:chgData name="Barbara Esposito" userId="b586edc0-3f9b-4304-a186-17beacd48a10" providerId="ADAL" clId="{D7063A9C-F487-43B9-AFAA-C8C2FA796C6B}" dt="2022-04-05T17:28:28.999" v="717" actId="478"/>
          <ac:spMkLst>
            <pc:docMk/>
            <pc:sldMk cId="4004812089" sldId="2583"/>
            <ac:spMk id="9" creationId="{74C301BC-2D67-4442-ADDE-DA67BDE53631}"/>
          </ac:spMkLst>
        </pc:spChg>
        <pc:spChg chg="del">
          <ac:chgData name="Barbara Esposito" userId="b586edc0-3f9b-4304-a186-17beacd48a10" providerId="ADAL" clId="{D7063A9C-F487-43B9-AFAA-C8C2FA796C6B}" dt="2022-04-05T17:28:28.999" v="717" actId="478"/>
          <ac:spMkLst>
            <pc:docMk/>
            <pc:sldMk cId="4004812089" sldId="2583"/>
            <ac:spMk id="10" creationId="{8F13AC39-AC3F-4077-A564-30D413422A84}"/>
          </ac:spMkLst>
        </pc:spChg>
        <pc:spChg chg="del">
          <ac:chgData name="Barbara Esposito" userId="b586edc0-3f9b-4304-a186-17beacd48a10" providerId="ADAL" clId="{D7063A9C-F487-43B9-AFAA-C8C2FA796C6B}" dt="2022-04-05T17:28:28.999" v="717" actId="478"/>
          <ac:spMkLst>
            <pc:docMk/>
            <pc:sldMk cId="4004812089" sldId="2583"/>
            <ac:spMk id="11" creationId="{EB1223C8-42D3-4025-9D9B-B8842377089E}"/>
          </ac:spMkLst>
        </pc:spChg>
        <pc:spChg chg="del">
          <ac:chgData name="Barbara Esposito" userId="b586edc0-3f9b-4304-a186-17beacd48a10" providerId="ADAL" clId="{D7063A9C-F487-43B9-AFAA-C8C2FA796C6B}" dt="2022-04-05T17:28:28.999" v="717" actId="478"/>
          <ac:spMkLst>
            <pc:docMk/>
            <pc:sldMk cId="4004812089" sldId="2583"/>
            <ac:spMk id="12" creationId="{91E53F69-9D1C-491A-B1BD-15A8AAB74390}"/>
          </ac:spMkLst>
        </pc:spChg>
        <pc:spChg chg="del">
          <ac:chgData name="Barbara Esposito" userId="b586edc0-3f9b-4304-a186-17beacd48a10" providerId="ADAL" clId="{D7063A9C-F487-43B9-AFAA-C8C2FA796C6B}" dt="2022-04-05T17:28:28.999" v="717" actId="478"/>
          <ac:spMkLst>
            <pc:docMk/>
            <pc:sldMk cId="4004812089" sldId="2583"/>
            <ac:spMk id="13" creationId="{75EDE4CB-6725-4964-9A38-B99307ECA591}"/>
          </ac:spMkLst>
        </pc:spChg>
        <pc:spChg chg="del">
          <ac:chgData name="Barbara Esposito" userId="b586edc0-3f9b-4304-a186-17beacd48a10" providerId="ADAL" clId="{D7063A9C-F487-43B9-AFAA-C8C2FA796C6B}" dt="2022-04-05T17:28:28.999" v="717" actId="478"/>
          <ac:spMkLst>
            <pc:docMk/>
            <pc:sldMk cId="4004812089" sldId="2583"/>
            <ac:spMk id="14" creationId="{D9ACE089-786C-43B2-98ED-D7B31CCBCCBA}"/>
          </ac:spMkLst>
        </pc:spChg>
        <pc:spChg chg="del">
          <ac:chgData name="Barbara Esposito" userId="b586edc0-3f9b-4304-a186-17beacd48a10" providerId="ADAL" clId="{D7063A9C-F487-43B9-AFAA-C8C2FA796C6B}" dt="2022-04-05T17:28:28.999" v="717" actId="478"/>
          <ac:spMkLst>
            <pc:docMk/>
            <pc:sldMk cId="4004812089" sldId="2583"/>
            <ac:spMk id="15" creationId="{474E33F5-C492-4012-99AF-865197A2B08B}"/>
          </ac:spMkLst>
        </pc:spChg>
        <pc:spChg chg="add mod">
          <ac:chgData name="Barbara Esposito" userId="b586edc0-3f9b-4304-a186-17beacd48a10" providerId="ADAL" clId="{D7063A9C-F487-43B9-AFAA-C8C2FA796C6B}" dt="2022-04-05T17:29:41.344" v="727" actId="1076"/>
          <ac:spMkLst>
            <pc:docMk/>
            <pc:sldMk cId="4004812089" sldId="2583"/>
            <ac:spMk id="24" creationId="{41B0A879-DEA1-4E5E-9E44-B5894808F348}"/>
          </ac:spMkLst>
        </pc:spChg>
        <pc:spChg chg="add mod">
          <ac:chgData name="Barbara Esposito" userId="b586edc0-3f9b-4304-a186-17beacd48a10" providerId="ADAL" clId="{D7063A9C-F487-43B9-AFAA-C8C2FA796C6B}" dt="2022-04-05T17:29:49.712" v="734" actId="1036"/>
          <ac:spMkLst>
            <pc:docMk/>
            <pc:sldMk cId="4004812089" sldId="2583"/>
            <ac:spMk id="26" creationId="{38767584-943E-4C12-ACD4-E49E8DA2FE77}"/>
          </ac:spMkLst>
        </pc:spChg>
        <pc:spChg chg="del">
          <ac:chgData name="Barbara Esposito" userId="b586edc0-3f9b-4304-a186-17beacd48a10" providerId="ADAL" clId="{D7063A9C-F487-43B9-AFAA-C8C2FA796C6B}" dt="2022-04-05T17:28:28.999" v="717" actId="478"/>
          <ac:spMkLst>
            <pc:docMk/>
            <pc:sldMk cId="4004812089" sldId="2583"/>
            <ac:spMk id="62" creationId="{29F1E0AE-1234-4FE4-AA92-15D83D93074D}"/>
          </ac:spMkLst>
        </pc:spChg>
        <pc:graphicFrameChg chg="add mod modGraphic">
          <ac:chgData name="Barbara Esposito" userId="b586edc0-3f9b-4304-a186-17beacd48a10" providerId="ADAL" clId="{D7063A9C-F487-43B9-AFAA-C8C2FA796C6B}" dt="2022-04-05T17:29:41.344" v="727" actId="1076"/>
          <ac:graphicFrameMkLst>
            <pc:docMk/>
            <pc:sldMk cId="4004812089" sldId="2583"/>
            <ac:graphicFrameMk id="25" creationId="{FB469E18-E00B-4975-8F32-ED1D19F3D6F1}"/>
          </ac:graphicFrameMkLst>
        </pc:graphicFrameChg>
        <pc:graphicFrameChg chg="del">
          <ac:chgData name="Barbara Esposito" userId="b586edc0-3f9b-4304-a186-17beacd48a10" providerId="ADAL" clId="{D7063A9C-F487-43B9-AFAA-C8C2FA796C6B}" dt="2022-04-05T17:28:28.999" v="717" actId="478"/>
          <ac:graphicFrameMkLst>
            <pc:docMk/>
            <pc:sldMk cId="4004812089" sldId="2583"/>
            <ac:graphicFrameMk id="29" creationId="{E6B0972B-D14F-42B0-83A6-E56FD5C551A9}"/>
          </ac:graphicFrameMkLst>
        </pc:graphicFrameChg>
        <pc:graphicFrameChg chg="del">
          <ac:chgData name="Barbara Esposito" userId="b586edc0-3f9b-4304-a186-17beacd48a10" providerId="ADAL" clId="{D7063A9C-F487-43B9-AFAA-C8C2FA796C6B}" dt="2022-04-05T17:28:28.999" v="717" actId="478"/>
          <ac:graphicFrameMkLst>
            <pc:docMk/>
            <pc:sldMk cId="4004812089" sldId="2583"/>
            <ac:graphicFrameMk id="30" creationId="{01822316-A0E8-4EEB-8BC0-672B3E975870}"/>
          </ac:graphicFrameMkLst>
        </pc:graphicFrameChg>
        <pc:graphicFrameChg chg="del">
          <ac:chgData name="Barbara Esposito" userId="b586edc0-3f9b-4304-a186-17beacd48a10" providerId="ADAL" clId="{D7063A9C-F487-43B9-AFAA-C8C2FA796C6B}" dt="2022-04-05T17:28:28.999" v="717" actId="478"/>
          <ac:graphicFrameMkLst>
            <pc:docMk/>
            <pc:sldMk cId="4004812089" sldId="2583"/>
            <ac:graphicFrameMk id="31" creationId="{7AED35FE-AE05-4EA9-9B8A-044F4D649520}"/>
          </ac:graphicFrameMkLst>
        </pc:graphicFrameChg>
        <pc:graphicFrameChg chg="del">
          <ac:chgData name="Barbara Esposito" userId="b586edc0-3f9b-4304-a186-17beacd48a10" providerId="ADAL" clId="{D7063A9C-F487-43B9-AFAA-C8C2FA796C6B}" dt="2022-04-05T17:28:28.999" v="717" actId="478"/>
          <ac:graphicFrameMkLst>
            <pc:docMk/>
            <pc:sldMk cId="4004812089" sldId="2583"/>
            <ac:graphicFrameMk id="32" creationId="{29A9E3DF-FCEF-43E1-A120-9DF2DF97583C}"/>
          </ac:graphicFrameMkLst>
        </pc:graphicFrameChg>
        <pc:graphicFrameChg chg="mod">
          <ac:chgData name="Barbara Esposito" userId="b586edc0-3f9b-4304-a186-17beacd48a10" providerId="ADAL" clId="{D7063A9C-F487-43B9-AFAA-C8C2FA796C6B}" dt="2022-04-05T17:29:03.305" v="720" actId="1076"/>
          <ac:graphicFrameMkLst>
            <pc:docMk/>
            <pc:sldMk cId="4004812089" sldId="2583"/>
            <ac:graphicFrameMk id="34" creationId="{5A1BFE28-364A-4FFB-93D4-7BE846C25DC0}"/>
          </ac:graphicFrameMkLst>
        </pc:graphicFrameChg>
        <pc:picChg chg="del">
          <ac:chgData name="Barbara Esposito" userId="b586edc0-3f9b-4304-a186-17beacd48a10" providerId="ADAL" clId="{D7063A9C-F487-43B9-AFAA-C8C2FA796C6B}" dt="2022-04-05T17:28:28.999" v="717" actId="478"/>
          <ac:picMkLst>
            <pc:docMk/>
            <pc:sldMk cId="4004812089" sldId="2583"/>
            <ac:picMk id="2" creationId="{F8E6DC16-9BEC-4D05-B3B1-5190F3F9B3A6}"/>
          </ac:picMkLst>
        </pc:picChg>
        <pc:picChg chg="del">
          <ac:chgData name="Barbara Esposito" userId="b586edc0-3f9b-4304-a186-17beacd48a10" providerId="ADAL" clId="{D7063A9C-F487-43B9-AFAA-C8C2FA796C6B}" dt="2022-04-05T17:28:28.999" v="717" actId="478"/>
          <ac:picMkLst>
            <pc:docMk/>
            <pc:sldMk cId="4004812089" sldId="2583"/>
            <ac:picMk id="5" creationId="{3C249A48-6D29-4F40-B24B-23582E28C6A5}"/>
          </ac:picMkLst>
        </pc:picChg>
        <pc:picChg chg="del">
          <ac:chgData name="Barbara Esposito" userId="b586edc0-3f9b-4304-a186-17beacd48a10" providerId="ADAL" clId="{D7063A9C-F487-43B9-AFAA-C8C2FA796C6B}" dt="2022-04-05T17:28:28.999" v="717" actId="478"/>
          <ac:picMkLst>
            <pc:docMk/>
            <pc:sldMk cId="4004812089" sldId="2583"/>
            <ac:picMk id="6" creationId="{E29981E6-7F88-4F05-8FA8-232A17BCC017}"/>
          </ac:picMkLst>
        </pc:picChg>
        <pc:picChg chg="del">
          <ac:chgData name="Barbara Esposito" userId="b586edc0-3f9b-4304-a186-17beacd48a10" providerId="ADAL" clId="{D7063A9C-F487-43B9-AFAA-C8C2FA796C6B}" dt="2022-04-05T17:28:28.999" v="717" actId="478"/>
          <ac:picMkLst>
            <pc:docMk/>
            <pc:sldMk cId="4004812089" sldId="2583"/>
            <ac:picMk id="7" creationId="{A61725E3-2530-4224-8D7C-171A884788BF}"/>
          </ac:picMkLst>
        </pc:picChg>
        <pc:picChg chg="mod ord">
          <ac:chgData name="Barbara Esposito" userId="b586edc0-3f9b-4304-a186-17beacd48a10" providerId="ADAL" clId="{D7063A9C-F487-43B9-AFAA-C8C2FA796C6B}" dt="2022-04-05T17:29:23.371" v="723" actId="166"/>
          <ac:picMkLst>
            <pc:docMk/>
            <pc:sldMk cId="4004812089" sldId="2583"/>
            <ac:picMk id="16" creationId="{2BC56DEF-1E42-4D3D-AF9F-BE61670B6462}"/>
          </ac:picMkLst>
        </pc:picChg>
      </pc:sldChg>
      <pc:sldChg chg="modSp mod">
        <pc:chgData name="Barbara Esposito" userId="b586edc0-3f9b-4304-a186-17beacd48a10" providerId="ADAL" clId="{D7063A9C-F487-43B9-AFAA-C8C2FA796C6B}" dt="2022-04-05T16:45:16.731" v="29"/>
        <pc:sldMkLst>
          <pc:docMk/>
          <pc:sldMk cId="3390123512" sldId="2587"/>
        </pc:sldMkLst>
        <pc:spChg chg="mod">
          <ac:chgData name="Barbara Esposito" userId="b586edc0-3f9b-4304-a186-17beacd48a10" providerId="ADAL" clId="{D7063A9C-F487-43B9-AFAA-C8C2FA796C6B}" dt="2022-04-05T16:45:16.731" v="29"/>
          <ac:spMkLst>
            <pc:docMk/>
            <pc:sldMk cId="3390123512" sldId="2587"/>
            <ac:spMk id="11" creationId="{D63F6662-1686-4BAE-9354-A20069459C0E}"/>
          </ac:spMkLst>
        </pc:spChg>
      </pc:sldChg>
      <pc:sldChg chg="addSp delSp modSp mod">
        <pc:chgData name="Barbara Esposito" userId="b586edc0-3f9b-4304-a186-17beacd48a10" providerId="ADAL" clId="{D7063A9C-F487-43B9-AFAA-C8C2FA796C6B}" dt="2022-04-05T17:00:00.816" v="407" actId="20577"/>
        <pc:sldMkLst>
          <pc:docMk/>
          <pc:sldMk cId="3646500319" sldId="2794"/>
        </pc:sldMkLst>
        <pc:spChg chg="mod">
          <ac:chgData name="Barbara Esposito" userId="b586edc0-3f9b-4304-a186-17beacd48a10" providerId="ADAL" clId="{D7063A9C-F487-43B9-AFAA-C8C2FA796C6B}" dt="2022-04-05T17:00:00.816" v="407" actId="20577"/>
          <ac:spMkLst>
            <pc:docMk/>
            <pc:sldMk cId="3646500319" sldId="2794"/>
            <ac:spMk id="4" creationId="{A75C5F2F-0899-42B7-BD5B-D32A0027BFC7}"/>
          </ac:spMkLst>
        </pc:spChg>
        <pc:spChg chg="add mod">
          <ac:chgData name="Barbara Esposito" userId="b586edc0-3f9b-4304-a186-17beacd48a10" providerId="ADAL" clId="{D7063A9C-F487-43B9-AFAA-C8C2FA796C6B}" dt="2022-04-05T16:59:05.721" v="379" actId="1076"/>
          <ac:spMkLst>
            <pc:docMk/>
            <pc:sldMk cId="3646500319" sldId="2794"/>
            <ac:spMk id="13" creationId="{A79DC399-D8C0-4AE7-A9E3-8307682B94F1}"/>
          </ac:spMkLst>
        </pc:spChg>
        <pc:spChg chg="add mod">
          <ac:chgData name="Barbara Esposito" userId="b586edc0-3f9b-4304-a186-17beacd48a10" providerId="ADAL" clId="{D7063A9C-F487-43B9-AFAA-C8C2FA796C6B}" dt="2022-04-05T16:59:12.825" v="380" actId="1076"/>
          <ac:spMkLst>
            <pc:docMk/>
            <pc:sldMk cId="3646500319" sldId="2794"/>
            <ac:spMk id="15" creationId="{781D5EB9-3379-46E8-8BE2-8DBD4B0183F2}"/>
          </ac:spMkLst>
        </pc:spChg>
        <pc:spChg chg="add mod">
          <ac:chgData name="Barbara Esposito" userId="b586edc0-3f9b-4304-a186-17beacd48a10" providerId="ADAL" clId="{D7063A9C-F487-43B9-AFAA-C8C2FA796C6B}" dt="2022-04-05T16:59:34.409" v="384" actId="1076"/>
          <ac:spMkLst>
            <pc:docMk/>
            <pc:sldMk cId="3646500319" sldId="2794"/>
            <ac:spMk id="16" creationId="{6DF87FE3-70A3-4CB8-962E-78893CAE62B5}"/>
          </ac:spMkLst>
        </pc:spChg>
        <pc:spChg chg="add mod">
          <ac:chgData name="Barbara Esposito" userId="b586edc0-3f9b-4304-a186-17beacd48a10" providerId="ADAL" clId="{D7063A9C-F487-43B9-AFAA-C8C2FA796C6B}" dt="2022-04-05T16:59:25.985" v="383" actId="1076"/>
          <ac:spMkLst>
            <pc:docMk/>
            <pc:sldMk cId="3646500319" sldId="2794"/>
            <ac:spMk id="18" creationId="{4B78C003-2A55-414A-A5FC-433044F9504B}"/>
          </ac:spMkLst>
        </pc:spChg>
        <pc:spChg chg="add mod">
          <ac:chgData name="Barbara Esposito" userId="b586edc0-3f9b-4304-a186-17beacd48a10" providerId="ADAL" clId="{D7063A9C-F487-43B9-AFAA-C8C2FA796C6B}" dt="2022-04-05T16:59:39.217" v="385" actId="1076"/>
          <ac:spMkLst>
            <pc:docMk/>
            <pc:sldMk cId="3646500319" sldId="2794"/>
            <ac:spMk id="19" creationId="{AD99DC1D-8329-4B02-996F-683A75691945}"/>
          </ac:spMkLst>
        </pc:spChg>
        <pc:spChg chg="add mod">
          <ac:chgData name="Barbara Esposito" userId="b586edc0-3f9b-4304-a186-17beacd48a10" providerId="ADAL" clId="{D7063A9C-F487-43B9-AFAA-C8C2FA796C6B}" dt="2022-04-05T16:59:42.881" v="386" actId="1076"/>
          <ac:spMkLst>
            <pc:docMk/>
            <pc:sldMk cId="3646500319" sldId="2794"/>
            <ac:spMk id="20" creationId="{30F9147B-81BC-4E44-89F2-A3FAA9BF7B47}"/>
          </ac:spMkLst>
        </pc:spChg>
        <pc:spChg chg="add mod">
          <ac:chgData name="Barbara Esposito" userId="b586edc0-3f9b-4304-a186-17beacd48a10" providerId="ADAL" clId="{D7063A9C-F487-43B9-AFAA-C8C2FA796C6B}" dt="2022-04-05T16:59:48.457" v="387" actId="1076"/>
          <ac:spMkLst>
            <pc:docMk/>
            <pc:sldMk cId="3646500319" sldId="2794"/>
            <ac:spMk id="21" creationId="{E1E7D2AB-CB39-40D6-B7F6-8302D60D6837}"/>
          </ac:spMkLst>
        </pc:spChg>
        <pc:spChg chg="del">
          <ac:chgData name="Barbara Esposito" userId="b586edc0-3f9b-4304-a186-17beacd48a10" providerId="ADAL" clId="{D7063A9C-F487-43B9-AFAA-C8C2FA796C6B}" dt="2022-04-05T16:58:12.989" v="368" actId="478"/>
          <ac:spMkLst>
            <pc:docMk/>
            <pc:sldMk cId="3646500319" sldId="2794"/>
            <ac:spMk id="22" creationId="{13015A0F-3D47-4D3B-900B-F0F43401FD56}"/>
          </ac:spMkLst>
        </pc:spChg>
        <pc:spChg chg="del">
          <ac:chgData name="Barbara Esposito" userId="b586edc0-3f9b-4304-a186-17beacd48a10" providerId="ADAL" clId="{D7063A9C-F487-43B9-AFAA-C8C2FA796C6B}" dt="2022-04-05T16:58:12.989" v="368" actId="478"/>
          <ac:spMkLst>
            <pc:docMk/>
            <pc:sldMk cId="3646500319" sldId="2794"/>
            <ac:spMk id="26" creationId="{32F9F7C4-436A-4867-8168-A81E20339ED6}"/>
          </ac:spMkLst>
        </pc:spChg>
        <pc:spChg chg="del">
          <ac:chgData name="Barbara Esposito" userId="b586edc0-3f9b-4304-a186-17beacd48a10" providerId="ADAL" clId="{D7063A9C-F487-43B9-AFAA-C8C2FA796C6B}" dt="2022-04-05T16:58:12.989" v="368" actId="478"/>
          <ac:spMkLst>
            <pc:docMk/>
            <pc:sldMk cId="3646500319" sldId="2794"/>
            <ac:spMk id="27" creationId="{C737F3F9-7AE8-4B75-88E3-460831ADB025}"/>
          </ac:spMkLst>
        </pc:spChg>
        <pc:spChg chg="mod">
          <ac:chgData name="Barbara Esposito" userId="b586edc0-3f9b-4304-a186-17beacd48a10" providerId="ADAL" clId="{D7063A9C-F487-43B9-AFAA-C8C2FA796C6B}" dt="2022-04-05T16:58:18.257" v="370" actId="1076"/>
          <ac:spMkLst>
            <pc:docMk/>
            <pc:sldMk cId="3646500319" sldId="2794"/>
            <ac:spMk id="29" creationId="{CE642D04-641C-43DF-8067-4858772807AE}"/>
          </ac:spMkLst>
        </pc:spChg>
        <pc:spChg chg="del">
          <ac:chgData name="Barbara Esposito" userId="b586edc0-3f9b-4304-a186-17beacd48a10" providerId="ADAL" clId="{D7063A9C-F487-43B9-AFAA-C8C2FA796C6B}" dt="2022-04-05T16:58:12.989" v="368" actId="478"/>
          <ac:spMkLst>
            <pc:docMk/>
            <pc:sldMk cId="3646500319" sldId="2794"/>
            <ac:spMk id="30" creationId="{E151D5D4-34BA-4485-8CC2-2B0A0ACE6CB6}"/>
          </ac:spMkLst>
        </pc:spChg>
        <pc:spChg chg="del">
          <ac:chgData name="Barbara Esposito" userId="b586edc0-3f9b-4304-a186-17beacd48a10" providerId="ADAL" clId="{D7063A9C-F487-43B9-AFAA-C8C2FA796C6B}" dt="2022-04-05T16:58:12.989" v="368" actId="478"/>
          <ac:spMkLst>
            <pc:docMk/>
            <pc:sldMk cId="3646500319" sldId="2794"/>
            <ac:spMk id="32" creationId="{E944D8AE-BA2D-477E-B22A-301E0000A53C}"/>
          </ac:spMkLst>
        </pc:spChg>
        <pc:spChg chg="del">
          <ac:chgData name="Barbara Esposito" userId="b586edc0-3f9b-4304-a186-17beacd48a10" providerId="ADAL" clId="{D7063A9C-F487-43B9-AFAA-C8C2FA796C6B}" dt="2022-04-05T16:58:12.989" v="368" actId="478"/>
          <ac:spMkLst>
            <pc:docMk/>
            <pc:sldMk cId="3646500319" sldId="2794"/>
            <ac:spMk id="33" creationId="{57F68E42-AD45-4BAD-82CE-8DF7D2D431AB}"/>
          </ac:spMkLst>
        </pc:spChg>
        <pc:spChg chg="del">
          <ac:chgData name="Barbara Esposito" userId="b586edc0-3f9b-4304-a186-17beacd48a10" providerId="ADAL" clId="{D7063A9C-F487-43B9-AFAA-C8C2FA796C6B}" dt="2022-04-05T16:58:14.405" v="369" actId="478"/>
          <ac:spMkLst>
            <pc:docMk/>
            <pc:sldMk cId="3646500319" sldId="2794"/>
            <ac:spMk id="35" creationId="{A9B817CB-32F8-401C-ADE8-F66F0424B880}"/>
          </ac:spMkLst>
        </pc:spChg>
        <pc:graphicFrameChg chg="add mod modGraphic">
          <ac:chgData name="Barbara Esposito" userId="b586edc0-3f9b-4304-a186-17beacd48a10" providerId="ADAL" clId="{D7063A9C-F487-43B9-AFAA-C8C2FA796C6B}" dt="2022-04-05T16:59:05.721" v="379" actId="1076"/>
          <ac:graphicFrameMkLst>
            <pc:docMk/>
            <pc:sldMk cId="3646500319" sldId="2794"/>
            <ac:graphicFrameMk id="14" creationId="{6ADBD4C3-D168-4C30-9023-B0C29A444D2F}"/>
          </ac:graphicFrameMkLst>
        </pc:graphicFrameChg>
        <pc:graphicFrameChg chg="del">
          <ac:chgData name="Barbara Esposito" userId="b586edc0-3f9b-4304-a186-17beacd48a10" providerId="ADAL" clId="{D7063A9C-F487-43B9-AFAA-C8C2FA796C6B}" dt="2022-04-05T16:58:09.915" v="367" actId="478"/>
          <ac:graphicFrameMkLst>
            <pc:docMk/>
            <pc:sldMk cId="3646500319" sldId="2794"/>
            <ac:graphicFrameMk id="17" creationId="{4EA065A2-2138-4C37-BEAE-AFAC64866B36}"/>
          </ac:graphicFrameMkLst>
        </pc:graphicFrameChg>
      </pc:sldChg>
      <pc:sldChg chg="addSp delSp modSp mod">
        <pc:chgData name="Barbara Esposito" userId="b586edc0-3f9b-4304-a186-17beacd48a10" providerId="ADAL" clId="{D7063A9C-F487-43B9-AFAA-C8C2FA796C6B}" dt="2022-04-05T17:38:47.706" v="805" actId="20577"/>
        <pc:sldMkLst>
          <pc:docMk/>
          <pc:sldMk cId="4109918743" sldId="2803"/>
        </pc:sldMkLst>
        <pc:spChg chg="add mod">
          <ac:chgData name="Barbara Esposito" userId="b586edc0-3f9b-4304-a186-17beacd48a10" providerId="ADAL" clId="{D7063A9C-F487-43B9-AFAA-C8C2FA796C6B}" dt="2022-04-05T17:38:33.975" v="784" actId="1076"/>
          <ac:spMkLst>
            <pc:docMk/>
            <pc:sldMk cId="4109918743" sldId="2803"/>
            <ac:spMk id="12" creationId="{BA5E65F5-DAD6-460D-8DA8-0765B4E0ED91}"/>
          </ac:spMkLst>
        </pc:spChg>
        <pc:spChg chg="mod">
          <ac:chgData name="Barbara Esposito" userId="b586edc0-3f9b-4304-a186-17beacd48a10" providerId="ADAL" clId="{D7063A9C-F487-43B9-AFAA-C8C2FA796C6B}" dt="2022-04-05T17:37:54.503" v="777" actId="1076"/>
          <ac:spMkLst>
            <pc:docMk/>
            <pc:sldMk cId="4109918743" sldId="2803"/>
            <ac:spMk id="15" creationId="{3AA6948C-B561-4FE2-9AF7-8E42E29405D5}"/>
          </ac:spMkLst>
        </pc:spChg>
        <pc:spChg chg="mod">
          <ac:chgData name="Barbara Esposito" userId="b586edc0-3f9b-4304-a186-17beacd48a10" providerId="ADAL" clId="{D7063A9C-F487-43B9-AFAA-C8C2FA796C6B}" dt="2022-04-05T17:38:47.706" v="805" actId="20577"/>
          <ac:spMkLst>
            <pc:docMk/>
            <pc:sldMk cId="4109918743" sldId="2803"/>
            <ac:spMk id="16" creationId="{FAE191DF-D666-4CF1-BB23-03247E5C5867}"/>
          </ac:spMkLst>
        </pc:spChg>
        <pc:spChg chg="add mod">
          <ac:chgData name="Barbara Esposito" userId="b586edc0-3f9b-4304-a186-17beacd48a10" providerId="ADAL" clId="{D7063A9C-F487-43B9-AFAA-C8C2FA796C6B}" dt="2022-04-05T17:38:08.527" v="778" actId="1076"/>
          <ac:spMkLst>
            <pc:docMk/>
            <pc:sldMk cId="4109918743" sldId="2803"/>
            <ac:spMk id="19" creationId="{C442614A-CCD7-45DE-BE99-B3F3D4E7D8A7}"/>
          </ac:spMkLst>
        </pc:spChg>
        <pc:spChg chg="add mod">
          <ac:chgData name="Barbara Esposito" userId="b586edc0-3f9b-4304-a186-17beacd48a10" providerId="ADAL" clId="{D7063A9C-F487-43B9-AFAA-C8C2FA796C6B}" dt="2022-04-05T17:38:18.183" v="781" actId="1076"/>
          <ac:spMkLst>
            <pc:docMk/>
            <pc:sldMk cId="4109918743" sldId="2803"/>
            <ac:spMk id="20" creationId="{51DF6D95-7C69-43C0-979D-1E8EDB5F7004}"/>
          </ac:spMkLst>
        </pc:spChg>
        <pc:spChg chg="add mod">
          <ac:chgData name="Barbara Esposito" userId="b586edc0-3f9b-4304-a186-17beacd48a10" providerId="ADAL" clId="{D7063A9C-F487-43B9-AFAA-C8C2FA796C6B}" dt="2022-04-05T17:37:47.928" v="776" actId="1076"/>
          <ac:spMkLst>
            <pc:docMk/>
            <pc:sldMk cId="4109918743" sldId="2803"/>
            <ac:spMk id="21" creationId="{833DD120-F150-41CF-B862-048F27BD0A82}"/>
          </ac:spMkLst>
        </pc:spChg>
        <pc:spChg chg="add mod">
          <ac:chgData name="Barbara Esposito" userId="b586edc0-3f9b-4304-a186-17beacd48a10" providerId="ADAL" clId="{D7063A9C-F487-43B9-AFAA-C8C2FA796C6B}" dt="2022-04-05T17:37:47.928" v="776" actId="1076"/>
          <ac:spMkLst>
            <pc:docMk/>
            <pc:sldMk cId="4109918743" sldId="2803"/>
            <ac:spMk id="22" creationId="{AAD196F6-A57E-4AD3-8D6B-29C62DE389E4}"/>
          </ac:spMkLst>
        </pc:spChg>
        <pc:spChg chg="add mod">
          <ac:chgData name="Barbara Esposito" userId="b586edc0-3f9b-4304-a186-17beacd48a10" providerId="ADAL" clId="{D7063A9C-F487-43B9-AFAA-C8C2FA796C6B}" dt="2022-04-05T17:38:11.769" v="779" actId="1076"/>
          <ac:spMkLst>
            <pc:docMk/>
            <pc:sldMk cId="4109918743" sldId="2803"/>
            <ac:spMk id="23" creationId="{F2193BC2-D4EB-4820-97E0-4B93BCFBE0B3}"/>
          </ac:spMkLst>
        </pc:spChg>
        <pc:spChg chg="add mod">
          <ac:chgData name="Barbara Esposito" userId="b586edc0-3f9b-4304-a186-17beacd48a10" providerId="ADAL" clId="{D7063A9C-F487-43B9-AFAA-C8C2FA796C6B}" dt="2022-04-05T17:37:47.928" v="776" actId="1076"/>
          <ac:spMkLst>
            <pc:docMk/>
            <pc:sldMk cId="4109918743" sldId="2803"/>
            <ac:spMk id="24" creationId="{BB04450D-2733-428A-8112-F241D9797E60}"/>
          </ac:spMkLst>
        </pc:spChg>
        <pc:spChg chg="add mod">
          <ac:chgData name="Barbara Esposito" userId="b586edc0-3f9b-4304-a186-17beacd48a10" providerId="ADAL" clId="{D7063A9C-F487-43B9-AFAA-C8C2FA796C6B}" dt="2022-04-05T17:37:47.928" v="776" actId="1076"/>
          <ac:spMkLst>
            <pc:docMk/>
            <pc:sldMk cId="4109918743" sldId="2803"/>
            <ac:spMk id="25" creationId="{908DEB8D-73D8-4492-94A6-B133B5AC6B58}"/>
          </ac:spMkLst>
        </pc:spChg>
        <pc:spChg chg="del">
          <ac:chgData name="Barbara Esposito" userId="b586edc0-3f9b-4304-a186-17beacd48a10" providerId="ADAL" clId="{D7063A9C-F487-43B9-AFAA-C8C2FA796C6B}" dt="2022-04-05T17:36:57.105" v="767" actId="478"/>
          <ac:spMkLst>
            <pc:docMk/>
            <pc:sldMk cId="4109918743" sldId="2803"/>
            <ac:spMk id="26" creationId="{32F9F7C4-436A-4867-8168-A81E20339ED6}"/>
          </ac:spMkLst>
        </pc:spChg>
        <pc:spChg chg="del">
          <ac:chgData name="Barbara Esposito" userId="b586edc0-3f9b-4304-a186-17beacd48a10" providerId="ADAL" clId="{D7063A9C-F487-43B9-AFAA-C8C2FA796C6B}" dt="2022-04-05T17:36:57.105" v="767" actId="478"/>
          <ac:spMkLst>
            <pc:docMk/>
            <pc:sldMk cId="4109918743" sldId="2803"/>
            <ac:spMk id="27" creationId="{C737F3F9-7AE8-4B75-88E3-460831ADB025}"/>
          </ac:spMkLst>
        </pc:spChg>
        <pc:spChg chg="add mod">
          <ac:chgData name="Barbara Esposito" userId="b586edc0-3f9b-4304-a186-17beacd48a10" providerId="ADAL" clId="{D7063A9C-F487-43B9-AFAA-C8C2FA796C6B}" dt="2022-04-05T17:38:21.600" v="782" actId="1076"/>
          <ac:spMkLst>
            <pc:docMk/>
            <pc:sldMk cId="4109918743" sldId="2803"/>
            <ac:spMk id="28" creationId="{4927457A-64BE-42BB-B1CE-FDBE5066831A}"/>
          </ac:spMkLst>
        </pc:spChg>
        <pc:spChg chg="add mod">
          <ac:chgData name="Barbara Esposito" userId="b586edc0-3f9b-4304-a186-17beacd48a10" providerId="ADAL" clId="{D7063A9C-F487-43B9-AFAA-C8C2FA796C6B}" dt="2022-04-05T17:38:15.375" v="780" actId="1076"/>
          <ac:spMkLst>
            <pc:docMk/>
            <pc:sldMk cId="4109918743" sldId="2803"/>
            <ac:spMk id="29" creationId="{BC1E48E2-EFAC-42A4-9B58-CAD4D0F9545C}"/>
          </ac:spMkLst>
        </pc:spChg>
        <pc:spChg chg="del">
          <ac:chgData name="Barbara Esposito" userId="b586edc0-3f9b-4304-a186-17beacd48a10" providerId="ADAL" clId="{D7063A9C-F487-43B9-AFAA-C8C2FA796C6B}" dt="2022-04-05T17:36:57.105" v="767" actId="478"/>
          <ac:spMkLst>
            <pc:docMk/>
            <pc:sldMk cId="4109918743" sldId="2803"/>
            <ac:spMk id="30" creationId="{E151D5D4-34BA-4485-8CC2-2B0A0ACE6CB6}"/>
          </ac:spMkLst>
        </pc:spChg>
        <pc:spChg chg="add mod">
          <ac:chgData name="Barbara Esposito" userId="b586edc0-3f9b-4304-a186-17beacd48a10" providerId="ADAL" clId="{D7063A9C-F487-43B9-AFAA-C8C2FA796C6B}" dt="2022-04-05T17:38:24.711" v="783" actId="1076"/>
          <ac:spMkLst>
            <pc:docMk/>
            <pc:sldMk cId="4109918743" sldId="2803"/>
            <ac:spMk id="31" creationId="{8F1F9CD2-A5C0-458A-A223-E1173ACB9E27}"/>
          </ac:spMkLst>
        </pc:spChg>
        <pc:spChg chg="del">
          <ac:chgData name="Barbara Esposito" userId="b586edc0-3f9b-4304-a186-17beacd48a10" providerId="ADAL" clId="{D7063A9C-F487-43B9-AFAA-C8C2FA796C6B}" dt="2022-04-05T17:36:57.105" v="767" actId="478"/>
          <ac:spMkLst>
            <pc:docMk/>
            <pc:sldMk cId="4109918743" sldId="2803"/>
            <ac:spMk id="32" creationId="{E944D8AE-BA2D-477E-B22A-301E0000A53C}"/>
          </ac:spMkLst>
        </pc:spChg>
        <pc:spChg chg="del">
          <ac:chgData name="Barbara Esposito" userId="b586edc0-3f9b-4304-a186-17beacd48a10" providerId="ADAL" clId="{D7063A9C-F487-43B9-AFAA-C8C2FA796C6B}" dt="2022-04-05T17:36:57.105" v="767" actId="478"/>
          <ac:spMkLst>
            <pc:docMk/>
            <pc:sldMk cId="4109918743" sldId="2803"/>
            <ac:spMk id="33" creationId="{57F68E42-AD45-4BAD-82CE-8DF7D2D431AB}"/>
          </ac:spMkLst>
        </pc:spChg>
        <pc:graphicFrameChg chg="del">
          <ac:chgData name="Barbara Esposito" userId="b586edc0-3f9b-4304-a186-17beacd48a10" providerId="ADAL" clId="{D7063A9C-F487-43B9-AFAA-C8C2FA796C6B}" dt="2022-04-05T17:36:54.243" v="766" actId="478"/>
          <ac:graphicFrameMkLst>
            <pc:docMk/>
            <pc:sldMk cId="4109918743" sldId="2803"/>
            <ac:graphicFrameMk id="17" creationId="{4EA065A2-2138-4C37-BEAE-AFAC64866B36}"/>
          </ac:graphicFrameMkLst>
        </pc:graphicFrameChg>
        <pc:graphicFrameChg chg="add mod modGraphic">
          <ac:chgData name="Barbara Esposito" userId="b586edc0-3f9b-4304-a186-17beacd48a10" providerId="ADAL" clId="{D7063A9C-F487-43B9-AFAA-C8C2FA796C6B}" dt="2022-04-05T17:37:35.945" v="775" actId="403"/>
          <ac:graphicFrameMkLst>
            <pc:docMk/>
            <pc:sldMk cId="4109918743" sldId="2803"/>
            <ac:graphicFrameMk id="18" creationId="{C88C71D8-C909-471D-8E86-70BE50AA4156}"/>
          </ac:graphicFrameMkLst>
        </pc:graphicFrameChg>
      </pc:sldChg>
      <pc:sldChg chg="addSp delSp modSp mod">
        <pc:chgData name="Barbara Esposito" userId="b586edc0-3f9b-4304-a186-17beacd48a10" providerId="ADAL" clId="{D7063A9C-F487-43B9-AFAA-C8C2FA796C6B}" dt="2022-04-05T17:41:30.223" v="837" actId="1076"/>
        <pc:sldMkLst>
          <pc:docMk/>
          <pc:sldMk cId="1998982662" sldId="2804"/>
        </pc:sldMkLst>
        <pc:spChg chg="mod">
          <ac:chgData name="Barbara Esposito" userId="b586edc0-3f9b-4304-a186-17beacd48a10" providerId="ADAL" clId="{D7063A9C-F487-43B9-AFAA-C8C2FA796C6B}" dt="2022-04-05T17:41:20.815" v="835" actId="1076"/>
          <ac:spMkLst>
            <pc:docMk/>
            <pc:sldMk cId="1998982662" sldId="2804"/>
            <ac:spMk id="12" creationId="{44F83223-8121-4460-B081-C132001AB569}"/>
          </ac:spMkLst>
        </pc:spChg>
        <pc:spChg chg="add mod">
          <ac:chgData name="Barbara Esposito" userId="b586edc0-3f9b-4304-a186-17beacd48a10" providerId="ADAL" clId="{D7063A9C-F487-43B9-AFAA-C8C2FA796C6B}" dt="2022-04-05T17:41:30.223" v="837" actId="1076"/>
          <ac:spMkLst>
            <pc:docMk/>
            <pc:sldMk cId="1998982662" sldId="2804"/>
            <ac:spMk id="13" creationId="{1D75E836-6D32-4F9D-8B7F-BF6EC5942C13}"/>
          </ac:spMkLst>
        </pc:spChg>
        <pc:spChg chg="mod">
          <ac:chgData name="Barbara Esposito" userId="b586edc0-3f9b-4304-a186-17beacd48a10" providerId="ADAL" clId="{D7063A9C-F487-43B9-AFAA-C8C2FA796C6B}" dt="2022-04-05T17:41:23.270" v="836" actId="1076"/>
          <ac:spMkLst>
            <pc:docMk/>
            <pc:sldMk cId="1998982662" sldId="2804"/>
            <ac:spMk id="14" creationId="{630152B5-4B3D-4B1A-8A1D-DF93088BFD35}"/>
          </ac:spMkLst>
        </pc:spChg>
        <pc:spChg chg="mod">
          <ac:chgData name="Barbara Esposito" userId="b586edc0-3f9b-4304-a186-17beacd48a10" providerId="ADAL" clId="{D7063A9C-F487-43B9-AFAA-C8C2FA796C6B}" dt="2022-04-05T17:38:58.298" v="806"/>
          <ac:spMkLst>
            <pc:docMk/>
            <pc:sldMk cId="1998982662" sldId="2804"/>
            <ac:spMk id="15" creationId="{A3AE10A0-B943-4ADB-9139-F19841733B1D}"/>
          </ac:spMkLst>
        </pc:spChg>
        <pc:spChg chg="add mod">
          <ac:chgData name="Barbara Esposito" userId="b586edc0-3f9b-4304-a186-17beacd48a10" providerId="ADAL" clId="{D7063A9C-F487-43B9-AFAA-C8C2FA796C6B}" dt="2022-04-05T17:40:00.908" v="823" actId="1038"/>
          <ac:spMkLst>
            <pc:docMk/>
            <pc:sldMk cId="1998982662" sldId="2804"/>
            <ac:spMk id="18" creationId="{0596162D-F5EE-44EA-A39E-22FD501AA42E}"/>
          </ac:spMkLst>
        </pc:spChg>
        <pc:spChg chg="add mod">
          <ac:chgData name="Barbara Esposito" userId="b586edc0-3f9b-4304-a186-17beacd48a10" providerId="ADAL" clId="{D7063A9C-F487-43B9-AFAA-C8C2FA796C6B}" dt="2022-04-05T17:40:00.908" v="823" actId="1038"/>
          <ac:spMkLst>
            <pc:docMk/>
            <pc:sldMk cId="1998982662" sldId="2804"/>
            <ac:spMk id="19" creationId="{ECBD9489-2113-480C-A208-DA2C656F4ECA}"/>
          </ac:spMkLst>
        </pc:spChg>
        <pc:spChg chg="add mod">
          <ac:chgData name="Barbara Esposito" userId="b586edc0-3f9b-4304-a186-17beacd48a10" providerId="ADAL" clId="{D7063A9C-F487-43B9-AFAA-C8C2FA796C6B}" dt="2022-04-05T17:40:59.743" v="831" actId="1076"/>
          <ac:spMkLst>
            <pc:docMk/>
            <pc:sldMk cId="1998982662" sldId="2804"/>
            <ac:spMk id="20" creationId="{6F158906-CAB6-4958-9F27-6496DA2136C5}"/>
          </ac:spMkLst>
        </pc:spChg>
        <pc:spChg chg="add mod">
          <ac:chgData name="Barbara Esposito" userId="b586edc0-3f9b-4304-a186-17beacd48a10" providerId="ADAL" clId="{D7063A9C-F487-43B9-AFAA-C8C2FA796C6B}" dt="2022-04-05T17:41:07.665" v="834" actId="1036"/>
          <ac:spMkLst>
            <pc:docMk/>
            <pc:sldMk cId="1998982662" sldId="2804"/>
            <ac:spMk id="21" creationId="{9289210F-B94C-488B-BC75-F7A31F7BEF26}"/>
          </ac:spMkLst>
        </pc:spChg>
        <pc:spChg chg="add del mod">
          <ac:chgData name="Barbara Esposito" userId="b586edc0-3f9b-4304-a186-17beacd48a10" providerId="ADAL" clId="{D7063A9C-F487-43B9-AFAA-C8C2FA796C6B}" dt="2022-04-05T17:40:50.565" v="830" actId="478"/>
          <ac:spMkLst>
            <pc:docMk/>
            <pc:sldMk cId="1998982662" sldId="2804"/>
            <ac:spMk id="22" creationId="{5FC61FF6-BFAB-4894-8AE2-6ECB6B2DD5D0}"/>
          </ac:spMkLst>
        </pc:spChg>
        <pc:spChg chg="add mod">
          <ac:chgData name="Barbara Esposito" userId="b586edc0-3f9b-4304-a186-17beacd48a10" providerId="ADAL" clId="{D7063A9C-F487-43B9-AFAA-C8C2FA796C6B}" dt="2022-04-05T17:40:08.223" v="825" actId="1076"/>
          <ac:spMkLst>
            <pc:docMk/>
            <pc:sldMk cId="1998982662" sldId="2804"/>
            <ac:spMk id="23" creationId="{170C5F8B-3804-4B81-A9D7-CAF7A6665BE9}"/>
          </ac:spMkLst>
        </pc:spChg>
        <pc:spChg chg="add mod">
          <ac:chgData name="Barbara Esposito" userId="b586edc0-3f9b-4304-a186-17beacd48a10" providerId="ADAL" clId="{D7063A9C-F487-43B9-AFAA-C8C2FA796C6B}" dt="2022-04-05T17:40:42.783" v="829" actId="1076"/>
          <ac:spMkLst>
            <pc:docMk/>
            <pc:sldMk cId="1998982662" sldId="2804"/>
            <ac:spMk id="24" creationId="{5CA162D2-5F7F-4BC8-AFA1-5D648342B54D}"/>
          </ac:spMkLst>
        </pc:spChg>
        <pc:spChg chg="add mod">
          <ac:chgData name="Barbara Esposito" userId="b586edc0-3f9b-4304-a186-17beacd48a10" providerId="ADAL" clId="{D7063A9C-F487-43B9-AFAA-C8C2FA796C6B}" dt="2022-04-05T17:40:12.031" v="826" actId="1076"/>
          <ac:spMkLst>
            <pc:docMk/>
            <pc:sldMk cId="1998982662" sldId="2804"/>
            <ac:spMk id="25" creationId="{CE9FF70B-4B6A-4C1D-8782-313B4B7D134A}"/>
          </ac:spMkLst>
        </pc:spChg>
        <pc:spChg chg="del">
          <ac:chgData name="Barbara Esposito" userId="b586edc0-3f9b-4304-a186-17beacd48a10" providerId="ADAL" clId="{D7063A9C-F487-43B9-AFAA-C8C2FA796C6B}" dt="2022-04-05T17:39:07.024" v="808" actId="478"/>
          <ac:spMkLst>
            <pc:docMk/>
            <pc:sldMk cId="1998982662" sldId="2804"/>
            <ac:spMk id="26" creationId="{32F9F7C4-436A-4867-8168-A81E20339ED6}"/>
          </ac:spMkLst>
        </pc:spChg>
        <pc:spChg chg="del">
          <ac:chgData name="Barbara Esposito" userId="b586edc0-3f9b-4304-a186-17beacd48a10" providerId="ADAL" clId="{D7063A9C-F487-43B9-AFAA-C8C2FA796C6B}" dt="2022-04-05T17:39:07.024" v="808" actId="478"/>
          <ac:spMkLst>
            <pc:docMk/>
            <pc:sldMk cId="1998982662" sldId="2804"/>
            <ac:spMk id="27" creationId="{C737F3F9-7AE8-4B75-88E3-460831ADB025}"/>
          </ac:spMkLst>
        </pc:spChg>
        <pc:spChg chg="add mod">
          <ac:chgData name="Barbara Esposito" userId="b586edc0-3f9b-4304-a186-17beacd48a10" providerId="ADAL" clId="{D7063A9C-F487-43B9-AFAA-C8C2FA796C6B}" dt="2022-04-05T17:40:17.143" v="827" actId="1076"/>
          <ac:spMkLst>
            <pc:docMk/>
            <pc:sldMk cId="1998982662" sldId="2804"/>
            <ac:spMk id="28" creationId="{2D5010F7-8E54-4970-A549-EB59EC8FAF4F}"/>
          </ac:spMkLst>
        </pc:spChg>
        <pc:spChg chg="add mod">
          <ac:chgData name="Barbara Esposito" userId="b586edc0-3f9b-4304-a186-17beacd48a10" providerId="ADAL" clId="{D7063A9C-F487-43B9-AFAA-C8C2FA796C6B}" dt="2022-04-05T17:40:00.908" v="823" actId="1038"/>
          <ac:spMkLst>
            <pc:docMk/>
            <pc:sldMk cId="1998982662" sldId="2804"/>
            <ac:spMk id="29" creationId="{79F52589-87D8-4A22-B520-092818E03B0A}"/>
          </ac:spMkLst>
        </pc:spChg>
        <pc:spChg chg="del">
          <ac:chgData name="Barbara Esposito" userId="b586edc0-3f9b-4304-a186-17beacd48a10" providerId="ADAL" clId="{D7063A9C-F487-43B9-AFAA-C8C2FA796C6B}" dt="2022-04-05T17:39:07.024" v="808" actId="478"/>
          <ac:spMkLst>
            <pc:docMk/>
            <pc:sldMk cId="1998982662" sldId="2804"/>
            <ac:spMk id="30" creationId="{E151D5D4-34BA-4485-8CC2-2B0A0ACE6CB6}"/>
          </ac:spMkLst>
        </pc:spChg>
        <pc:spChg chg="del">
          <ac:chgData name="Barbara Esposito" userId="b586edc0-3f9b-4304-a186-17beacd48a10" providerId="ADAL" clId="{D7063A9C-F487-43B9-AFAA-C8C2FA796C6B}" dt="2022-04-05T17:39:07.024" v="808" actId="478"/>
          <ac:spMkLst>
            <pc:docMk/>
            <pc:sldMk cId="1998982662" sldId="2804"/>
            <ac:spMk id="32" creationId="{E944D8AE-BA2D-477E-B22A-301E0000A53C}"/>
          </ac:spMkLst>
        </pc:spChg>
        <pc:spChg chg="del">
          <ac:chgData name="Barbara Esposito" userId="b586edc0-3f9b-4304-a186-17beacd48a10" providerId="ADAL" clId="{D7063A9C-F487-43B9-AFAA-C8C2FA796C6B}" dt="2022-04-05T17:39:07.024" v="808" actId="478"/>
          <ac:spMkLst>
            <pc:docMk/>
            <pc:sldMk cId="1998982662" sldId="2804"/>
            <ac:spMk id="33" creationId="{57F68E42-AD45-4BAD-82CE-8DF7D2D431AB}"/>
          </ac:spMkLst>
        </pc:spChg>
        <pc:graphicFrameChg chg="add mod modGraphic">
          <ac:chgData name="Barbara Esposito" userId="b586edc0-3f9b-4304-a186-17beacd48a10" providerId="ADAL" clId="{D7063A9C-F487-43B9-AFAA-C8C2FA796C6B}" dt="2022-04-05T17:39:47.367" v="816" actId="1076"/>
          <ac:graphicFrameMkLst>
            <pc:docMk/>
            <pc:sldMk cId="1998982662" sldId="2804"/>
            <ac:graphicFrameMk id="16" creationId="{C14F0CBF-8264-4AF3-99D4-0515478DA3C3}"/>
          </ac:graphicFrameMkLst>
        </pc:graphicFrameChg>
        <pc:graphicFrameChg chg="del">
          <ac:chgData name="Barbara Esposito" userId="b586edc0-3f9b-4304-a186-17beacd48a10" providerId="ADAL" clId="{D7063A9C-F487-43B9-AFAA-C8C2FA796C6B}" dt="2022-04-05T17:39:05.345" v="807" actId="478"/>
          <ac:graphicFrameMkLst>
            <pc:docMk/>
            <pc:sldMk cId="1998982662" sldId="2804"/>
            <ac:graphicFrameMk id="17" creationId="{4EA065A2-2138-4C37-BEAE-AFAC64866B36}"/>
          </ac:graphicFrameMkLst>
        </pc:graphicFrameChg>
      </pc:sldChg>
      <pc:sldChg chg="addSp delSp modSp add mod">
        <pc:chgData name="Barbara Esposito" userId="b586edc0-3f9b-4304-a186-17beacd48a10" providerId="ADAL" clId="{D7063A9C-F487-43B9-AFAA-C8C2FA796C6B}" dt="2022-04-06T05:04:46.035" v="1965" actId="6549"/>
        <pc:sldMkLst>
          <pc:docMk/>
          <pc:sldMk cId="3588050475" sldId="2811"/>
        </pc:sldMkLst>
        <pc:spChg chg="mod">
          <ac:chgData name="Barbara Esposito" userId="b586edc0-3f9b-4304-a186-17beacd48a10" providerId="ADAL" clId="{D7063A9C-F487-43B9-AFAA-C8C2FA796C6B}" dt="2022-04-05T17:23:40.952" v="576" actId="1076"/>
          <ac:spMkLst>
            <pc:docMk/>
            <pc:sldMk cId="3588050475" sldId="2811"/>
            <ac:spMk id="14" creationId="{36D2AC36-B0A4-482C-B4A2-F9858BB445FF}"/>
          </ac:spMkLst>
        </pc:spChg>
        <pc:spChg chg="mod">
          <ac:chgData name="Barbara Esposito" userId="b586edc0-3f9b-4304-a186-17beacd48a10" providerId="ADAL" clId="{D7063A9C-F487-43B9-AFAA-C8C2FA796C6B}" dt="2022-04-06T05:04:46.035" v="1965" actId="6549"/>
          <ac:spMkLst>
            <pc:docMk/>
            <pc:sldMk cId="3588050475" sldId="2811"/>
            <ac:spMk id="15" creationId="{36FF811B-01E8-476E-BA29-CC3C5D3E2407}"/>
          </ac:spMkLst>
        </pc:spChg>
        <pc:spChg chg="del">
          <ac:chgData name="Barbara Esposito" userId="b586edc0-3f9b-4304-a186-17beacd48a10" providerId="ADAL" clId="{D7063A9C-F487-43B9-AFAA-C8C2FA796C6B}" dt="2022-04-05T17:15:25.521" v="411" actId="478"/>
          <ac:spMkLst>
            <pc:docMk/>
            <pc:sldMk cId="3588050475" sldId="2811"/>
            <ac:spMk id="16" creationId="{1BB2C130-F050-48A6-B6A2-BF50035543B9}"/>
          </ac:spMkLst>
        </pc:spChg>
        <pc:spChg chg="mod">
          <ac:chgData name="Barbara Esposito" userId="b586edc0-3f9b-4304-a186-17beacd48a10" providerId="ADAL" clId="{D7063A9C-F487-43B9-AFAA-C8C2FA796C6B}" dt="2022-04-05T17:23:43.840" v="577" actId="1076"/>
          <ac:spMkLst>
            <pc:docMk/>
            <pc:sldMk cId="3588050475" sldId="2811"/>
            <ac:spMk id="17" creationId="{5A7AF7B3-3E3F-449F-88FF-F66F795A3214}"/>
          </ac:spMkLst>
        </pc:spChg>
        <pc:spChg chg="del">
          <ac:chgData name="Barbara Esposito" userId="b586edc0-3f9b-4304-a186-17beacd48a10" providerId="ADAL" clId="{D7063A9C-F487-43B9-AFAA-C8C2FA796C6B}" dt="2022-04-05T17:15:30.048" v="413" actId="478"/>
          <ac:spMkLst>
            <pc:docMk/>
            <pc:sldMk cId="3588050475" sldId="2811"/>
            <ac:spMk id="20" creationId="{42DAB78C-0F5C-4301-A835-1E4A21A67965}"/>
          </ac:spMkLst>
        </pc:spChg>
        <pc:spChg chg="mod">
          <ac:chgData name="Barbara Esposito" userId="b586edc0-3f9b-4304-a186-17beacd48a10" providerId="ADAL" clId="{D7063A9C-F487-43B9-AFAA-C8C2FA796C6B}" dt="2022-04-05T17:23:55.392" v="579" actId="1076"/>
          <ac:spMkLst>
            <pc:docMk/>
            <pc:sldMk cId="3588050475" sldId="2811"/>
            <ac:spMk id="22" creationId="{6C32B3CC-AD83-4637-8B1B-64F215F6E90D}"/>
          </ac:spMkLst>
        </pc:spChg>
        <pc:spChg chg="del">
          <ac:chgData name="Barbara Esposito" userId="b586edc0-3f9b-4304-a186-17beacd48a10" providerId="ADAL" clId="{D7063A9C-F487-43B9-AFAA-C8C2FA796C6B}" dt="2022-04-05T17:15:26.625" v="412" actId="478"/>
          <ac:spMkLst>
            <pc:docMk/>
            <pc:sldMk cId="3588050475" sldId="2811"/>
            <ac:spMk id="23" creationId="{0C13C04C-62B5-4822-AF34-2416A56B0748}"/>
          </ac:spMkLst>
        </pc:spChg>
        <pc:spChg chg="del">
          <ac:chgData name="Barbara Esposito" userId="b586edc0-3f9b-4304-a186-17beacd48a10" providerId="ADAL" clId="{D7063A9C-F487-43B9-AFAA-C8C2FA796C6B}" dt="2022-04-05T17:15:25.521" v="411" actId="478"/>
          <ac:spMkLst>
            <pc:docMk/>
            <pc:sldMk cId="3588050475" sldId="2811"/>
            <ac:spMk id="26" creationId="{6250C246-5D20-4FA1-809A-BC03BF842C87}"/>
          </ac:spMkLst>
        </pc:spChg>
        <pc:spChg chg="mod">
          <ac:chgData name="Barbara Esposito" userId="b586edc0-3f9b-4304-a186-17beacd48a10" providerId="ADAL" clId="{D7063A9C-F487-43B9-AFAA-C8C2FA796C6B}" dt="2022-04-05T17:23:09.528" v="567" actId="1076"/>
          <ac:spMkLst>
            <pc:docMk/>
            <pc:sldMk cId="3588050475" sldId="2811"/>
            <ac:spMk id="27" creationId="{8F865D27-593E-4244-9699-42C0F143E45C}"/>
          </ac:spMkLst>
        </pc:spChg>
        <pc:spChg chg="add mod">
          <ac:chgData name="Barbara Esposito" userId="b586edc0-3f9b-4304-a186-17beacd48a10" providerId="ADAL" clId="{D7063A9C-F487-43B9-AFAA-C8C2FA796C6B}" dt="2022-04-05T17:22:21.584" v="556" actId="1076"/>
          <ac:spMkLst>
            <pc:docMk/>
            <pc:sldMk cId="3588050475" sldId="2811"/>
            <ac:spMk id="29" creationId="{5962F947-DBAE-4CF5-9CBC-820CD349E90E}"/>
          </ac:spMkLst>
        </pc:spChg>
        <pc:spChg chg="del">
          <ac:chgData name="Barbara Esposito" userId="b586edc0-3f9b-4304-a186-17beacd48a10" providerId="ADAL" clId="{D7063A9C-F487-43B9-AFAA-C8C2FA796C6B}" dt="2022-04-05T17:15:30.048" v="413" actId="478"/>
          <ac:spMkLst>
            <pc:docMk/>
            <pc:sldMk cId="3588050475" sldId="2811"/>
            <ac:spMk id="30" creationId="{66DDB19E-757D-400B-A66B-7EAE995588BF}"/>
          </ac:spMkLst>
        </pc:spChg>
        <pc:spChg chg="del">
          <ac:chgData name="Barbara Esposito" userId="b586edc0-3f9b-4304-a186-17beacd48a10" providerId="ADAL" clId="{D7063A9C-F487-43B9-AFAA-C8C2FA796C6B}" dt="2022-04-05T17:15:25.521" v="411" actId="478"/>
          <ac:spMkLst>
            <pc:docMk/>
            <pc:sldMk cId="3588050475" sldId="2811"/>
            <ac:spMk id="31" creationId="{14C0D1D1-6B4E-48C2-9552-D096173472F9}"/>
          </ac:spMkLst>
        </pc:spChg>
        <pc:spChg chg="add del mod">
          <ac:chgData name="Barbara Esposito" userId="b586edc0-3f9b-4304-a186-17beacd48a10" providerId="ADAL" clId="{D7063A9C-F487-43B9-AFAA-C8C2FA796C6B}" dt="2022-04-05T17:16:59.564" v="456" actId="478"/>
          <ac:spMkLst>
            <pc:docMk/>
            <pc:sldMk cId="3588050475" sldId="2811"/>
            <ac:spMk id="34" creationId="{1C1F4122-7171-40A9-8B5B-6BA5DC36A029}"/>
          </ac:spMkLst>
        </pc:spChg>
        <pc:spChg chg="mod">
          <ac:chgData name="Barbara Esposito" userId="b586edc0-3f9b-4304-a186-17beacd48a10" providerId="ADAL" clId="{D7063A9C-F487-43B9-AFAA-C8C2FA796C6B}" dt="2022-04-05T17:24:19.560" v="582" actId="1076"/>
          <ac:spMkLst>
            <pc:docMk/>
            <pc:sldMk cId="3588050475" sldId="2811"/>
            <ac:spMk id="35" creationId="{AC3541F6-1E28-45C2-BBF6-EC250BFE3B19}"/>
          </ac:spMkLst>
        </pc:spChg>
        <pc:spChg chg="add mod">
          <ac:chgData name="Barbara Esposito" userId="b586edc0-3f9b-4304-a186-17beacd48a10" providerId="ADAL" clId="{D7063A9C-F487-43B9-AFAA-C8C2FA796C6B}" dt="2022-04-05T17:24:19.560" v="582" actId="1076"/>
          <ac:spMkLst>
            <pc:docMk/>
            <pc:sldMk cId="3588050475" sldId="2811"/>
            <ac:spMk id="37" creationId="{FD72B955-E290-4BB0-BB0F-0548FEE700EF}"/>
          </ac:spMkLst>
        </pc:spChg>
        <pc:spChg chg="add mod">
          <ac:chgData name="Barbara Esposito" userId="b586edc0-3f9b-4304-a186-17beacd48a10" providerId="ADAL" clId="{D7063A9C-F487-43B9-AFAA-C8C2FA796C6B}" dt="2022-04-05T17:22:24.848" v="557" actId="1076"/>
          <ac:spMkLst>
            <pc:docMk/>
            <pc:sldMk cId="3588050475" sldId="2811"/>
            <ac:spMk id="38" creationId="{7740B233-023A-400A-B222-61FCE148FFEF}"/>
          </ac:spMkLst>
        </pc:spChg>
        <pc:spChg chg="del">
          <ac:chgData name="Barbara Esposito" userId="b586edc0-3f9b-4304-a186-17beacd48a10" providerId="ADAL" clId="{D7063A9C-F487-43B9-AFAA-C8C2FA796C6B}" dt="2022-04-05T17:15:30.048" v="413" actId="478"/>
          <ac:spMkLst>
            <pc:docMk/>
            <pc:sldMk cId="3588050475" sldId="2811"/>
            <ac:spMk id="40" creationId="{9F764AA3-50F0-4F07-8E1D-713E5800207B}"/>
          </ac:spMkLst>
        </pc:spChg>
        <pc:spChg chg="mod">
          <ac:chgData name="Barbara Esposito" userId="b586edc0-3f9b-4304-a186-17beacd48a10" providerId="ADAL" clId="{D7063A9C-F487-43B9-AFAA-C8C2FA796C6B}" dt="2022-04-05T17:22:02.395" v="552" actId="1076"/>
          <ac:spMkLst>
            <pc:docMk/>
            <pc:sldMk cId="3588050475" sldId="2811"/>
            <ac:spMk id="41" creationId="{87683A40-B81C-4D93-AAA3-9E7833F460F3}"/>
          </ac:spMkLst>
        </pc:spChg>
        <pc:spChg chg="add mod">
          <ac:chgData name="Barbara Esposito" userId="b586edc0-3f9b-4304-a186-17beacd48a10" providerId="ADAL" clId="{D7063A9C-F487-43B9-AFAA-C8C2FA796C6B}" dt="2022-04-05T17:24:19.560" v="582" actId="1076"/>
          <ac:spMkLst>
            <pc:docMk/>
            <pc:sldMk cId="3588050475" sldId="2811"/>
            <ac:spMk id="42" creationId="{ED5BFD41-220F-463E-A023-BB2414DE97FD}"/>
          </ac:spMkLst>
        </pc:spChg>
        <pc:spChg chg="add mod">
          <ac:chgData name="Barbara Esposito" userId="b586edc0-3f9b-4304-a186-17beacd48a10" providerId="ADAL" clId="{D7063A9C-F487-43B9-AFAA-C8C2FA796C6B}" dt="2022-04-05T17:23:37.991" v="575" actId="1076"/>
          <ac:spMkLst>
            <pc:docMk/>
            <pc:sldMk cId="3588050475" sldId="2811"/>
            <ac:spMk id="43" creationId="{2A5DA89D-C45D-43B9-97F2-B7468A82C341}"/>
          </ac:spMkLst>
        </pc:spChg>
        <pc:spChg chg="add mod">
          <ac:chgData name="Barbara Esposito" userId="b586edc0-3f9b-4304-a186-17beacd48a10" providerId="ADAL" clId="{D7063A9C-F487-43B9-AFAA-C8C2FA796C6B}" dt="2022-04-05T17:23:27.256" v="572" actId="1036"/>
          <ac:spMkLst>
            <pc:docMk/>
            <pc:sldMk cId="3588050475" sldId="2811"/>
            <ac:spMk id="44" creationId="{FF6ED6D8-061E-4572-88FC-E1A49749E1C8}"/>
          </ac:spMkLst>
        </pc:spChg>
        <pc:spChg chg="add mod">
          <ac:chgData name="Barbara Esposito" userId="b586edc0-3f9b-4304-a186-17beacd48a10" providerId="ADAL" clId="{D7063A9C-F487-43B9-AFAA-C8C2FA796C6B}" dt="2022-04-05T17:23:19.760" v="568" actId="1076"/>
          <ac:spMkLst>
            <pc:docMk/>
            <pc:sldMk cId="3588050475" sldId="2811"/>
            <ac:spMk id="45" creationId="{3DC09E53-DD52-4457-8CD5-D4067A57AA8D}"/>
          </ac:spMkLst>
        </pc:spChg>
        <pc:spChg chg="add mod">
          <ac:chgData name="Barbara Esposito" userId="b586edc0-3f9b-4304-a186-17beacd48a10" providerId="ADAL" clId="{D7063A9C-F487-43B9-AFAA-C8C2FA796C6B}" dt="2022-04-05T17:23:32.154" v="574" actId="1076"/>
          <ac:spMkLst>
            <pc:docMk/>
            <pc:sldMk cId="3588050475" sldId="2811"/>
            <ac:spMk id="46" creationId="{507907C3-C379-47AE-9E2F-DD20C4C647B1}"/>
          </ac:spMkLst>
        </pc:spChg>
        <pc:graphicFrameChg chg="del">
          <ac:chgData name="Barbara Esposito" userId="b586edc0-3f9b-4304-a186-17beacd48a10" providerId="ADAL" clId="{D7063A9C-F487-43B9-AFAA-C8C2FA796C6B}" dt="2022-04-05T17:15:30.048" v="413" actId="478"/>
          <ac:graphicFrameMkLst>
            <pc:docMk/>
            <pc:sldMk cId="3588050475" sldId="2811"/>
            <ac:graphicFrameMk id="24" creationId="{56927174-D451-4DCE-A1D1-1B3BF02E453D}"/>
          </ac:graphicFrameMkLst>
        </pc:graphicFrameChg>
        <pc:graphicFrameChg chg="del">
          <ac:chgData name="Barbara Esposito" userId="b586edc0-3f9b-4304-a186-17beacd48a10" providerId="ADAL" clId="{D7063A9C-F487-43B9-AFAA-C8C2FA796C6B}" dt="2022-04-05T17:15:32.162" v="414" actId="478"/>
          <ac:graphicFrameMkLst>
            <pc:docMk/>
            <pc:sldMk cId="3588050475" sldId="2811"/>
            <ac:graphicFrameMk id="25" creationId="{A7C11AA2-D148-4B6E-9179-4CF8AEAC640A}"/>
          </ac:graphicFrameMkLst>
        </pc:graphicFrameChg>
        <pc:graphicFrameChg chg="del">
          <ac:chgData name="Barbara Esposito" userId="b586edc0-3f9b-4304-a186-17beacd48a10" providerId="ADAL" clId="{D7063A9C-F487-43B9-AFAA-C8C2FA796C6B}" dt="2022-04-05T17:15:23.049" v="410" actId="478"/>
          <ac:graphicFrameMkLst>
            <pc:docMk/>
            <pc:sldMk cId="3588050475" sldId="2811"/>
            <ac:graphicFrameMk id="28" creationId="{242094C6-573A-4E6A-A6CD-F20B0DD332EC}"/>
          </ac:graphicFrameMkLst>
        </pc:graphicFrameChg>
        <pc:graphicFrameChg chg="mod modGraphic">
          <ac:chgData name="Barbara Esposito" userId="b586edc0-3f9b-4304-a186-17beacd48a10" providerId="ADAL" clId="{D7063A9C-F487-43B9-AFAA-C8C2FA796C6B}" dt="2022-04-05T17:22:54.887" v="563" actId="403"/>
          <ac:graphicFrameMkLst>
            <pc:docMk/>
            <pc:sldMk cId="3588050475" sldId="2811"/>
            <ac:graphicFrameMk id="33" creationId="{504FF91F-32DF-4709-B925-3F532556F542}"/>
          </ac:graphicFrameMkLst>
        </pc:graphicFrameChg>
        <pc:graphicFrameChg chg="add mod modGraphic">
          <ac:chgData name="Barbara Esposito" userId="b586edc0-3f9b-4304-a186-17beacd48a10" providerId="ADAL" clId="{D7063A9C-F487-43B9-AFAA-C8C2FA796C6B}" dt="2022-04-05T17:22:57.801" v="564" actId="403"/>
          <ac:graphicFrameMkLst>
            <pc:docMk/>
            <pc:sldMk cId="3588050475" sldId="2811"/>
            <ac:graphicFrameMk id="36" creationId="{B80510E9-7FFD-40BA-9654-6E2C1CC00900}"/>
          </ac:graphicFrameMkLst>
        </pc:graphicFrameChg>
        <pc:graphicFrameChg chg="add mod modGraphic">
          <ac:chgData name="Barbara Esposito" userId="b586edc0-3f9b-4304-a186-17beacd48a10" providerId="ADAL" clId="{D7063A9C-F487-43B9-AFAA-C8C2FA796C6B}" dt="2022-04-05T17:23:00.809" v="565" actId="403"/>
          <ac:graphicFrameMkLst>
            <pc:docMk/>
            <pc:sldMk cId="3588050475" sldId="2811"/>
            <ac:graphicFrameMk id="39" creationId="{DD6D2662-7C77-49DB-916A-C941C4144E0D}"/>
          </ac:graphicFrameMkLst>
        </pc:graphicFrameChg>
      </pc:sldChg>
      <pc:sldChg chg="add del">
        <pc:chgData name="Barbara Esposito" userId="b586edc0-3f9b-4304-a186-17beacd48a10" providerId="ADAL" clId="{D7063A9C-F487-43B9-AFAA-C8C2FA796C6B}" dt="2022-04-05T17:24:35.541" v="583" actId="47"/>
        <pc:sldMkLst>
          <pc:docMk/>
          <pc:sldMk cId="2110545629" sldId="2818"/>
        </pc:sldMkLst>
      </pc:sldChg>
      <pc:sldChg chg="add del">
        <pc:chgData name="Barbara Esposito" userId="b586edc0-3f9b-4304-a186-17beacd48a10" providerId="ADAL" clId="{D7063A9C-F487-43B9-AFAA-C8C2FA796C6B}" dt="2022-04-05T17:24:36.699" v="584" actId="47"/>
        <pc:sldMkLst>
          <pc:docMk/>
          <pc:sldMk cId="174042239" sldId="2819"/>
        </pc:sldMkLst>
      </pc:sldChg>
      <pc:sldChg chg="addSp delSp modSp mod">
        <pc:chgData name="Barbara Esposito" userId="b586edc0-3f9b-4304-a186-17beacd48a10" providerId="ADAL" clId="{D7063A9C-F487-43B9-AFAA-C8C2FA796C6B}" dt="2022-04-05T16:49:28.582" v="174" actId="20577"/>
        <pc:sldMkLst>
          <pc:docMk/>
          <pc:sldMk cId="3369964655" sldId="2826"/>
        </pc:sldMkLst>
        <pc:spChg chg="del">
          <ac:chgData name="Barbara Esposito" userId="b586edc0-3f9b-4304-a186-17beacd48a10" providerId="ADAL" clId="{D7063A9C-F487-43B9-AFAA-C8C2FA796C6B}" dt="2022-04-05T16:47:55.158" v="99" actId="478"/>
          <ac:spMkLst>
            <pc:docMk/>
            <pc:sldMk cId="3369964655" sldId="2826"/>
            <ac:spMk id="8" creationId="{977C8C7D-A902-44A1-A2DC-23DDB17C25FC}"/>
          </ac:spMkLst>
        </pc:spChg>
        <pc:spChg chg="del">
          <ac:chgData name="Barbara Esposito" userId="b586edc0-3f9b-4304-a186-17beacd48a10" providerId="ADAL" clId="{D7063A9C-F487-43B9-AFAA-C8C2FA796C6B}" dt="2022-04-05T16:47:58.606" v="100" actId="478"/>
          <ac:spMkLst>
            <pc:docMk/>
            <pc:sldMk cId="3369964655" sldId="2826"/>
            <ac:spMk id="9" creationId="{C41E2815-45A7-4AC9-8F35-F4E706B17217}"/>
          </ac:spMkLst>
        </pc:spChg>
        <pc:spChg chg="del">
          <ac:chgData name="Barbara Esposito" userId="b586edc0-3f9b-4304-a186-17beacd48a10" providerId="ADAL" clId="{D7063A9C-F487-43B9-AFAA-C8C2FA796C6B}" dt="2022-04-05T16:47:58.606" v="100" actId="478"/>
          <ac:spMkLst>
            <pc:docMk/>
            <pc:sldMk cId="3369964655" sldId="2826"/>
            <ac:spMk id="10" creationId="{4740DE57-5A75-468B-B517-3E088A129A6A}"/>
          </ac:spMkLst>
        </pc:spChg>
        <pc:spChg chg="del">
          <ac:chgData name="Barbara Esposito" userId="b586edc0-3f9b-4304-a186-17beacd48a10" providerId="ADAL" clId="{D7063A9C-F487-43B9-AFAA-C8C2FA796C6B}" dt="2022-04-05T16:47:58.606" v="100" actId="478"/>
          <ac:spMkLst>
            <pc:docMk/>
            <pc:sldMk cId="3369964655" sldId="2826"/>
            <ac:spMk id="11" creationId="{E3663923-F8A5-4E97-B81C-633479BDE435}"/>
          </ac:spMkLst>
        </pc:spChg>
        <pc:spChg chg="mod">
          <ac:chgData name="Barbara Esposito" userId="b586edc0-3f9b-4304-a186-17beacd48a10" providerId="ADAL" clId="{D7063A9C-F487-43B9-AFAA-C8C2FA796C6B}" dt="2022-04-05T16:48:51.217" v="148" actId="1076"/>
          <ac:spMkLst>
            <pc:docMk/>
            <pc:sldMk cId="3369964655" sldId="2826"/>
            <ac:spMk id="12" creationId="{44F83223-8121-4460-B081-C132001AB569}"/>
          </ac:spMkLst>
        </pc:spChg>
        <pc:spChg chg="mod">
          <ac:chgData name="Barbara Esposito" userId="b586edc0-3f9b-4304-a186-17beacd48a10" providerId="ADAL" clId="{D7063A9C-F487-43B9-AFAA-C8C2FA796C6B}" dt="2022-04-05T16:48:06.803" v="102" actId="1076"/>
          <ac:spMkLst>
            <pc:docMk/>
            <pc:sldMk cId="3369964655" sldId="2826"/>
            <ac:spMk id="15" creationId="{205E6A96-D4D8-4942-8F9F-E4C2C7DE0A54}"/>
          </ac:spMkLst>
        </pc:spChg>
        <pc:spChg chg="mod">
          <ac:chgData name="Barbara Esposito" userId="b586edc0-3f9b-4304-a186-17beacd48a10" providerId="ADAL" clId="{D7063A9C-F487-43B9-AFAA-C8C2FA796C6B}" dt="2022-04-05T16:49:28.582" v="174" actId="20577"/>
          <ac:spMkLst>
            <pc:docMk/>
            <pc:sldMk cId="3369964655" sldId="2826"/>
            <ac:spMk id="16" creationId="{A6CDD261-BFA2-46CE-AE35-563798DFD982}"/>
          </ac:spMkLst>
        </pc:spChg>
        <pc:spChg chg="del">
          <ac:chgData name="Barbara Esposito" userId="b586edc0-3f9b-4304-a186-17beacd48a10" providerId="ADAL" clId="{D7063A9C-F487-43B9-AFAA-C8C2FA796C6B}" dt="2022-04-05T16:47:58.606" v="100" actId="478"/>
          <ac:spMkLst>
            <pc:docMk/>
            <pc:sldMk cId="3369964655" sldId="2826"/>
            <ac:spMk id="18" creationId="{6035A118-6D84-4409-B00D-F20885E78498}"/>
          </ac:spMkLst>
        </pc:spChg>
        <pc:spChg chg="del">
          <ac:chgData name="Barbara Esposito" userId="b586edc0-3f9b-4304-a186-17beacd48a10" providerId="ADAL" clId="{D7063A9C-F487-43B9-AFAA-C8C2FA796C6B}" dt="2022-04-05T16:47:58.606" v="100" actId="478"/>
          <ac:spMkLst>
            <pc:docMk/>
            <pc:sldMk cId="3369964655" sldId="2826"/>
            <ac:spMk id="19" creationId="{8C8947C7-7A1D-43B1-ABF3-99EACADF85C0}"/>
          </ac:spMkLst>
        </pc:spChg>
        <pc:spChg chg="del">
          <ac:chgData name="Barbara Esposito" userId="b586edc0-3f9b-4304-a186-17beacd48a10" providerId="ADAL" clId="{D7063A9C-F487-43B9-AFAA-C8C2FA796C6B}" dt="2022-04-05T16:47:58.606" v="100" actId="478"/>
          <ac:spMkLst>
            <pc:docMk/>
            <pc:sldMk cId="3369964655" sldId="2826"/>
            <ac:spMk id="20" creationId="{C7FA6A8B-1DF1-40A9-8825-8E1794DB87AD}"/>
          </ac:spMkLst>
        </pc:spChg>
        <pc:spChg chg="del">
          <ac:chgData name="Barbara Esposito" userId="b586edc0-3f9b-4304-a186-17beacd48a10" providerId="ADAL" clId="{D7063A9C-F487-43B9-AFAA-C8C2FA796C6B}" dt="2022-04-05T16:47:58.606" v="100" actId="478"/>
          <ac:spMkLst>
            <pc:docMk/>
            <pc:sldMk cId="3369964655" sldId="2826"/>
            <ac:spMk id="21" creationId="{A1FF81F4-F1EC-4843-ABC1-F637E9A6B2CE}"/>
          </ac:spMkLst>
        </pc:spChg>
        <pc:spChg chg="del">
          <ac:chgData name="Barbara Esposito" userId="b586edc0-3f9b-4304-a186-17beacd48a10" providerId="ADAL" clId="{D7063A9C-F487-43B9-AFAA-C8C2FA796C6B}" dt="2022-04-05T16:47:58.606" v="100" actId="478"/>
          <ac:spMkLst>
            <pc:docMk/>
            <pc:sldMk cId="3369964655" sldId="2826"/>
            <ac:spMk id="22" creationId="{8FEEEDE6-332C-4BCE-B10D-CD6980CD2C32}"/>
          </ac:spMkLst>
        </pc:spChg>
        <pc:spChg chg="add mod">
          <ac:chgData name="Barbara Esposito" userId="b586edc0-3f9b-4304-a186-17beacd48a10" providerId="ADAL" clId="{D7063A9C-F487-43B9-AFAA-C8C2FA796C6B}" dt="2022-04-05T16:48:28.370" v="143" actId="1076"/>
          <ac:spMkLst>
            <pc:docMk/>
            <pc:sldMk cId="3369964655" sldId="2826"/>
            <ac:spMk id="23" creationId="{B4EB811C-FC86-491E-9C0B-C1CA1B557FC1}"/>
          </ac:spMkLst>
        </pc:spChg>
        <pc:spChg chg="add mod">
          <ac:chgData name="Barbara Esposito" userId="b586edc0-3f9b-4304-a186-17beacd48a10" providerId="ADAL" clId="{D7063A9C-F487-43B9-AFAA-C8C2FA796C6B}" dt="2022-04-05T16:48:28.370" v="143" actId="1076"/>
          <ac:spMkLst>
            <pc:docMk/>
            <pc:sldMk cId="3369964655" sldId="2826"/>
            <ac:spMk id="25" creationId="{B4CC46FA-BD12-4AAB-A6F2-F0B80CBBEF81}"/>
          </ac:spMkLst>
        </pc:spChg>
        <pc:spChg chg="add mod">
          <ac:chgData name="Barbara Esposito" userId="b586edc0-3f9b-4304-a186-17beacd48a10" providerId="ADAL" clId="{D7063A9C-F487-43B9-AFAA-C8C2FA796C6B}" dt="2022-04-05T16:48:21.989" v="142" actId="1037"/>
          <ac:spMkLst>
            <pc:docMk/>
            <pc:sldMk cId="3369964655" sldId="2826"/>
            <ac:spMk id="26" creationId="{745A7094-D49E-4639-8E38-E2DCF9B16991}"/>
          </ac:spMkLst>
        </pc:spChg>
        <pc:spChg chg="add mod">
          <ac:chgData name="Barbara Esposito" userId="b586edc0-3f9b-4304-a186-17beacd48a10" providerId="ADAL" clId="{D7063A9C-F487-43B9-AFAA-C8C2FA796C6B}" dt="2022-04-05T16:48:21.989" v="142" actId="1037"/>
          <ac:spMkLst>
            <pc:docMk/>
            <pc:sldMk cId="3369964655" sldId="2826"/>
            <ac:spMk id="27" creationId="{4367FFB8-B703-48D6-8FB4-A748D04CA929}"/>
          </ac:spMkLst>
        </pc:spChg>
        <pc:spChg chg="add mod">
          <ac:chgData name="Barbara Esposito" userId="b586edc0-3f9b-4304-a186-17beacd48a10" providerId="ADAL" clId="{D7063A9C-F487-43B9-AFAA-C8C2FA796C6B}" dt="2022-04-05T16:48:21.989" v="142" actId="1037"/>
          <ac:spMkLst>
            <pc:docMk/>
            <pc:sldMk cId="3369964655" sldId="2826"/>
            <ac:spMk id="28" creationId="{6DBD1738-3909-4FB8-A10B-37E9BD41BC9B}"/>
          </ac:spMkLst>
        </pc:spChg>
        <pc:spChg chg="add mod">
          <ac:chgData name="Barbara Esposito" userId="b586edc0-3f9b-4304-a186-17beacd48a10" providerId="ADAL" clId="{D7063A9C-F487-43B9-AFAA-C8C2FA796C6B}" dt="2022-04-05T16:48:21.989" v="142" actId="1037"/>
          <ac:spMkLst>
            <pc:docMk/>
            <pc:sldMk cId="3369964655" sldId="2826"/>
            <ac:spMk id="29" creationId="{0B70A34B-4CCD-4D1C-8B7B-F513C1BA3DF6}"/>
          </ac:spMkLst>
        </pc:spChg>
        <pc:spChg chg="add mod">
          <ac:chgData name="Barbara Esposito" userId="b586edc0-3f9b-4304-a186-17beacd48a10" providerId="ADAL" clId="{D7063A9C-F487-43B9-AFAA-C8C2FA796C6B}" dt="2022-04-05T16:48:21.989" v="142" actId="1037"/>
          <ac:spMkLst>
            <pc:docMk/>
            <pc:sldMk cId="3369964655" sldId="2826"/>
            <ac:spMk id="30" creationId="{317CA33C-99DB-4563-92FB-56635288FDB4}"/>
          </ac:spMkLst>
        </pc:spChg>
        <pc:spChg chg="add mod">
          <ac:chgData name="Barbara Esposito" userId="b586edc0-3f9b-4304-a186-17beacd48a10" providerId="ADAL" clId="{D7063A9C-F487-43B9-AFAA-C8C2FA796C6B}" dt="2022-04-05T16:48:21.989" v="142" actId="1037"/>
          <ac:spMkLst>
            <pc:docMk/>
            <pc:sldMk cId="3369964655" sldId="2826"/>
            <ac:spMk id="31" creationId="{EC9F9491-CEDB-4061-B569-D4C0EE17AEB9}"/>
          </ac:spMkLst>
        </pc:spChg>
        <pc:spChg chg="add mod">
          <ac:chgData name="Barbara Esposito" userId="b586edc0-3f9b-4304-a186-17beacd48a10" providerId="ADAL" clId="{D7063A9C-F487-43B9-AFAA-C8C2FA796C6B}" dt="2022-04-05T16:48:21.989" v="142" actId="1037"/>
          <ac:spMkLst>
            <pc:docMk/>
            <pc:sldMk cId="3369964655" sldId="2826"/>
            <ac:spMk id="32" creationId="{872F6554-A1B5-4167-BF0F-3A9234DDCA8C}"/>
          </ac:spMkLst>
        </pc:spChg>
        <pc:spChg chg="add mod">
          <ac:chgData name="Barbara Esposito" userId="b586edc0-3f9b-4304-a186-17beacd48a10" providerId="ADAL" clId="{D7063A9C-F487-43B9-AFAA-C8C2FA796C6B}" dt="2022-04-05T16:48:21.989" v="142" actId="1037"/>
          <ac:spMkLst>
            <pc:docMk/>
            <pc:sldMk cId="3369964655" sldId="2826"/>
            <ac:spMk id="33" creationId="{167A6179-32D8-44E6-8B07-2E9686EC090C}"/>
          </ac:spMkLst>
        </pc:spChg>
        <pc:graphicFrameChg chg="del">
          <ac:chgData name="Barbara Esposito" userId="b586edc0-3f9b-4304-a186-17beacd48a10" providerId="ADAL" clId="{D7063A9C-F487-43B9-AFAA-C8C2FA796C6B}" dt="2022-04-05T16:47:52.244" v="98" actId="478"/>
          <ac:graphicFrameMkLst>
            <pc:docMk/>
            <pc:sldMk cId="3369964655" sldId="2826"/>
            <ac:graphicFrameMk id="17" creationId="{4EA065A2-2138-4C37-BEAE-AFAC64866B36}"/>
          </ac:graphicFrameMkLst>
        </pc:graphicFrameChg>
        <pc:graphicFrameChg chg="add mod modGraphic">
          <ac:chgData name="Barbara Esposito" userId="b586edc0-3f9b-4304-a186-17beacd48a10" providerId="ADAL" clId="{D7063A9C-F487-43B9-AFAA-C8C2FA796C6B}" dt="2022-04-05T16:48:37.459" v="147" actId="404"/>
          <ac:graphicFrameMkLst>
            <pc:docMk/>
            <pc:sldMk cId="3369964655" sldId="2826"/>
            <ac:graphicFrameMk id="24" creationId="{9C37ECF3-9325-4793-8FD8-16C43294C0EF}"/>
          </ac:graphicFrameMkLst>
        </pc:graphicFrameChg>
      </pc:sldChg>
      <pc:sldChg chg="addSp delSp modSp mod">
        <pc:chgData name="Barbara Esposito" userId="b586edc0-3f9b-4304-a186-17beacd48a10" providerId="ADAL" clId="{D7063A9C-F487-43B9-AFAA-C8C2FA796C6B}" dt="2022-04-06T05:04:21.530" v="1950" actId="207"/>
        <pc:sldMkLst>
          <pc:docMk/>
          <pc:sldMk cId="3104764703" sldId="2839"/>
        </pc:sldMkLst>
        <pc:spChg chg="mod">
          <ac:chgData name="Barbara Esposito" userId="b586edc0-3f9b-4304-a186-17beacd48a10" providerId="ADAL" clId="{D7063A9C-F487-43B9-AFAA-C8C2FA796C6B}" dt="2022-04-06T05:04:21.530" v="1950" actId="207"/>
          <ac:spMkLst>
            <pc:docMk/>
            <pc:sldMk cId="3104764703" sldId="2839"/>
            <ac:spMk id="4" creationId="{6BD727A3-C69C-4FBF-92AE-E4B967C8C997}"/>
          </ac:spMkLst>
        </pc:spChg>
        <pc:spChg chg="add mod">
          <ac:chgData name="Barbara Esposito" userId="b586edc0-3f9b-4304-a186-17beacd48a10" providerId="ADAL" clId="{D7063A9C-F487-43B9-AFAA-C8C2FA796C6B}" dt="2022-04-05T16:51:28.264" v="188" actId="1037"/>
          <ac:spMkLst>
            <pc:docMk/>
            <pc:sldMk cId="3104764703" sldId="2839"/>
            <ac:spMk id="31" creationId="{F4695D1B-DE2D-4985-AD36-E326159FC1F3}"/>
          </ac:spMkLst>
        </pc:spChg>
        <pc:spChg chg="mod">
          <ac:chgData name="Barbara Esposito" userId="b586edc0-3f9b-4304-a186-17beacd48a10" providerId="ADAL" clId="{D7063A9C-F487-43B9-AFAA-C8C2FA796C6B}" dt="2022-04-05T16:52:15.001" v="189" actId="1076"/>
          <ac:spMkLst>
            <pc:docMk/>
            <pc:sldMk cId="3104764703" sldId="2839"/>
            <ac:spMk id="35" creationId="{D751B6D1-866D-4678-AE12-4AE3521B6F4D}"/>
          </ac:spMkLst>
        </pc:spChg>
        <pc:graphicFrameChg chg="del">
          <ac:chgData name="Barbara Esposito" userId="b586edc0-3f9b-4304-a186-17beacd48a10" providerId="ADAL" clId="{D7063A9C-F487-43B9-AFAA-C8C2FA796C6B}" dt="2022-04-05T16:49:03.721" v="149" actId="478"/>
          <ac:graphicFrameMkLst>
            <pc:docMk/>
            <pc:sldMk cId="3104764703" sldId="2839"/>
            <ac:graphicFrameMk id="3" creationId="{32EF2B17-2941-44D9-8196-63E6B8FA7049}"/>
          </ac:graphicFrameMkLst>
        </pc:graphicFrameChg>
        <pc:graphicFrameChg chg="add mod modGraphic">
          <ac:chgData name="Barbara Esposito" userId="b586edc0-3f9b-4304-a186-17beacd48a10" providerId="ADAL" clId="{D7063A9C-F487-43B9-AFAA-C8C2FA796C6B}" dt="2022-04-05T16:50:22.274" v="183" actId="1076"/>
          <ac:graphicFrameMkLst>
            <pc:docMk/>
            <pc:sldMk cId="3104764703" sldId="2839"/>
            <ac:graphicFrameMk id="36" creationId="{455B38AC-D512-4D5A-8EEC-11ED830F795B}"/>
          </ac:graphicFrameMkLst>
        </pc:graphicFrameChg>
        <pc:picChg chg="ord">
          <ac:chgData name="Barbara Esposito" userId="b586edc0-3f9b-4304-a186-17beacd48a10" providerId="ADAL" clId="{D7063A9C-F487-43B9-AFAA-C8C2FA796C6B}" dt="2022-04-05T16:50:26.453" v="184" actId="166"/>
          <ac:picMkLst>
            <pc:docMk/>
            <pc:sldMk cId="3104764703" sldId="2839"/>
            <ac:picMk id="44" creationId="{C2F5AAB2-0E05-417F-8095-07F44AA783BB}"/>
          </ac:picMkLst>
        </pc:picChg>
      </pc:sldChg>
      <pc:sldChg chg="modSp mod">
        <pc:chgData name="Barbara Esposito" userId="b586edc0-3f9b-4304-a186-17beacd48a10" providerId="ADAL" clId="{D7063A9C-F487-43B9-AFAA-C8C2FA796C6B}" dt="2022-04-06T04:57:12.509" v="1820" actId="20577"/>
        <pc:sldMkLst>
          <pc:docMk/>
          <pc:sldMk cId="2744220883" sldId="2840"/>
        </pc:sldMkLst>
        <pc:spChg chg="mod">
          <ac:chgData name="Barbara Esposito" userId="b586edc0-3f9b-4304-a186-17beacd48a10" providerId="ADAL" clId="{D7063A9C-F487-43B9-AFAA-C8C2FA796C6B}" dt="2022-04-05T17:43:17.454" v="850" actId="20577"/>
          <ac:spMkLst>
            <pc:docMk/>
            <pc:sldMk cId="2744220883" sldId="2840"/>
            <ac:spMk id="2" creationId="{E9AABDCA-59DC-4512-9632-3EF0727EEE02}"/>
          </ac:spMkLst>
        </pc:spChg>
        <pc:spChg chg="mod">
          <ac:chgData name="Barbara Esposito" userId="b586edc0-3f9b-4304-a186-17beacd48a10" providerId="ADAL" clId="{D7063A9C-F487-43B9-AFAA-C8C2FA796C6B}" dt="2022-04-06T04:57:12.509" v="1820" actId="20577"/>
          <ac:spMkLst>
            <pc:docMk/>
            <pc:sldMk cId="2744220883" sldId="2840"/>
            <ac:spMk id="3" creationId="{A93E67B5-9D87-47BD-B679-363F04023677}"/>
          </ac:spMkLst>
        </pc:spChg>
      </pc:sldChg>
      <pc:sldChg chg="modSp mod">
        <pc:chgData name="Barbara Esposito" userId="b586edc0-3f9b-4304-a186-17beacd48a10" providerId="ADAL" clId="{D7063A9C-F487-43B9-AFAA-C8C2FA796C6B}" dt="2022-04-06T04:59:33.206" v="1838" actId="20577"/>
        <pc:sldMkLst>
          <pc:docMk/>
          <pc:sldMk cId="1973058164" sldId="2841"/>
        </pc:sldMkLst>
        <pc:spChg chg="mod">
          <ac:chgData name="Barbara Esposito" userId="b586edc0-3f9b-4304-a186-17beacd48a10" providerId="ADAL" clId="{D7063A9C-F487-43B9-AFAA-C8C2FA796C6B}" dt="2022-04-05T17:43:23.186" v="856" actId="20577"/>
          <ac:spMkLst>
            <pc:docMk/>
            <pc:sldMk cId="1973058164" sldId="2841"/>
            <ac:spMk id="2" creationId="{E9AABDCA-59DC-4512-9632-3EF0727EEE02}"/>
          </ac:spMkLst>
        </pc:spChg>
        <pc:spChg chg="mod">
          <ac:chgData name="Barbara Esposito" userId="b586edc0-3f9b-4304-a186-17beacd48a10" providerId="ADAL" clId="{D7063A9C-F487-43B9-AFAA-C8C2FA796C6B}" dt="2022-04-06T04:59:33.206" v="1838" actId="20577"/>
          <ac:spMkLst>
            <pc:docMk/>
            <pc:sldMk cId="1973058164" sldId="2841"/>
            <ac:spMk id="3" creationId="{A93E67B5-9D87-47BD-B679-363F04023677}"/>
          </ac:spMkLst>
        </pc:spChg>
      </pc:sldChg>
      <pc:sldChg chg="modSp mod">
        <pc:chgData name="Barbara Esposito" userId="b586edc0-3f9b-4304-a186-17beacd48a10" providerId="ADAL" clId="{D7063A9C-F487-43B9-AFAA-C8C2FA796C6B}" dt="2022-04-06T05:03:15.375" v="1914" actId="20577"/>
        <pc:sldMkLst>
          <pc:docMk/>
          <pc:sldMk cId="1014449847" sldId="2842"/>
        </pc:sldMkLst>
        <pc:spChg chg="mod">
          <ac:chgData name="Barbara Esposito" userId="b586edc0-3f9b-4304-a186-17beacd48a10" providerId="ADAL" clId="{D7063A9C-F487-43B9-AFAA-C8C2FA796C6B}" dt="2022-04-05T17:43:37.193" v="870" actId="20577"/>
          <ac:spMkLst>
            <pc:docMk/>
            <pc:sldMk cId="1014449847" sldId="2842"/>
            <ac:spMk id="2" creationId="{E9AABDCA-59DC-4512-9632-3EF0727EEE02}"/>
          </ac:spMkLst>
        </pc:spChg>
        <pc:spChg chg="mod">
          <ac:chgData name="Barbara Esposito" userId="b586edc0-3f9b-4304-a186-17beacd48a10" providerId="ADAL" clId="{D7063A9C-F487-43B9-AFAA-C8C2FA796C6B}" dt="2022-04-06T05:03:15.375" v="1914" actId="20577"/>
          <ac:spMkLst>
            <pc:docMk/>
            <pc:sldMk cId="1014449847" sldId="2842"/>
            <ac:spMk id="3" creationId="{A93E67B5-9D87-47BD-B679-363F0402367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862" cy="495793"/>
          </a:xfrm>
          <a:prstGeom prst="rect">
            <a:avLst/>
          </a:prstGeom>
        </p:spPr>
        <p:txBody>
          <a:bodyPr vert="horz" lIns="88221" tIns="44111" rIns="88221" bIns="44111" rtlCol="0"/>
          <a:lstStyle>
            <a:lvl1pPr algn="l" eaLnBrk="1" hangingPunct="1">
              <a:defRPr sz="1200" b="0">
                <a:latin typeface="Arial" charset="0"/>
                <a:ea typeface="ＭＳ Ｐゴシック" charset="0"/>
                <a:cs typeface="ＭＳ Ｐゴシック" charset="0"/>
              </a:defRPr>
            </a:lvl1pPr>
          </a:lstStyle>
          <a:p>
            <a:pPr>
              <a:defRPr/>
            </a:pPr>
            <a:endParaRPr lang="it-IT"/>
          </a:p>
        </p:txBody>
      </p:sp>
      <p:sp>
        <p:nvSpPr>
          <p:cNvPr id="3" name="Segnaposto data 2"/>
          <p:cNvSpPr>
            <a:spLocks noGrp="1"/>
          </p:cNvSpPr>
          <p:nvPr>
            <p:ph type="dt" sz="quarter" idx="1"/>
          </p:nvPr>
        </p:nvSpPr>
        <p:spPr>
          <a:xfrm>
            <a:off x="3850294" y="0"/>
            <a:ext cx="2945862" cy="495793"/>
          </a:xfrm>
          <a:prstGeom prst="rect">
            <a:avLst/>
          </a:prstGeom>
        </p:spPr>
        <p:txBody>
          <a:bodyPr vert="horz" wrap="square" lIns="88221" tIns="44111" rIns="88221" bIns="44111" numCol="1" anchor="t" anchorCtr="0" compatLnSpc="1">
            <a:prstTxWarp prst="textNoShape">
              <a:avLst/>
            </a:prstTxWarp>
          </a:bodyPr>
          <a:lstStyle>
            <a:lvl1pPr algn="r" eaLnBrk="1" hangingPunct="1">
              <a:defRPr sz="1200" b="0"/>
            </a:lvl1pPr>
          </a:lstStyle>
          <a:p>
            <a:fld id="{450C0BF5-C6B3-4481-A66B-C3021ED2235E}" type="datetimeFigureOut">
              <a:rPr lang="it-IT" altLang="it-IT"/>
              <a:pPr/>
              <a:t>13/04/2022</a:t>
            </a:fld>
            <a:endParaRPr lang="it-IT" altLang="it-IT"/>
          </a:p>
        </p:txBody>
      </p:sp>
      <p:sp>
        <p:nvSpPr>
          <p:cNvPr id="4" name="Segnaposto piè di pagina 3"/>
          <p:cNvSpPr>
            <a:spLocks noGrp="1"/>
          </p:cNvSpPr>
          <p:nvPr>
            <p:ph type="ftr" sz="quarter" idx="2"/>
          </p:nvPr>
        </p:nvSpPr>
        <p:spPr>
          <a:xfrm>
            <a:off x="0" y="9429305"/>
            <a:ext cx="2945862" cy="495793"/>
          </a:xfrm>
          <a:prstGeom prst="rect">
            <a:avLst/>
          </a:prstGeom>
        </p:spPr>
        <p:txBody>
          <a:bodyPr vert="horz" lIns="88221" tIns="44111" rIns="88221" bIns="44111" rtlCol="0" anchor="b"/>
          <a:lstStyle>
            <a:lvl1pPr algn="l" eaLnBrk="1" hangingPunct="1">
              <a:defRPr sz="1200" b="0">
                <a:latin typeface="Arial" charset="0"/>
                <a:ea typeface="ＭＳ Ｐゴシック" charset="0"/>
                <a:cs typeface="ＭＳ Ｐゴシック" charset="0"/>
              </a:defRPr>
            </a:lvl1pPr>
          </a:lstStyle>
          <a:p>
            <a:pPr>
              <a:defRPr/>
            </a:pPr>
            <a:endParaRPr lang="it-IT"/>
          </a:p>
        </p:txBody>
      </p:sp>
      <p:sp>
        <p:nvSpPr>
          <p:cNvPr id="5" name="Segnaposto numero diapositiva 4"/>
          <p:cNvSpPr>
            <a:spLocks noGrp="1"/>
          </p:cNvSpPr>
          <p:nvPr>
            <p:ph type="sldNum" sz="quarter" idx="3"/>
          </p:nvPr>
        </p:nvSpPr>
        <p:spPr>
          <a:xfrm>
            <a:off x="3850294" y="9429305"/>
            <a:ext cx="2945862" cy="495793"/>
          </a:xfrm>
          <a:prstGeom prst="rect">
            <a:avLst/>
          </a:prstGeom>
        </p:spPr>
        <p:txBody>
          <a:bodyPr vert="horz" wrap="square" lIns="88221" tIns="44111" rIns="88221" bIns="44111" numCol="1" anchor="b" anchorCtr="0" compatLnSpc="1">
            <a:prstTxWarp prst="textNoShape">
              <a:avLst/>
            </a:prstTxWarp>
          </a:bodyPr>
          <a:lstStyle>
            <a:lvl1pPr algn="r" eaLnBrk="1" hangingPunct="1">
              <a:defRPr sz="1200" b="0"/>
            </a:lvl1pPr>
          </a:lstStyle>
          <a:p>
            <a:fld id="{9BC64E6F-DA5D-46FA-837C-A96E9F1A40C9}" type="slidenum">
              <a:rPr lang="it-IT" altLang="it-IT"/>
              <a:pPr/>
              <a:t>‹N›</a:t>
            </a:fld>
            <a:endParaRPr lang="it-IT" altLang="it-IT"/>
          </a:p>
        </p:txBody>
      </p:sp>
    </p:spTree>
    <p:extLst>
      <p:ext uri="{BB962C8B-B14F-4D97-AF65-F5344CB8AC3E}">
        <p14:creationId xmlns:p14="http://schemas.microsoft.com/office/powerpoint/2010/main" val="149373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2322" name="Rectangle 2"/>
          <p:cNvSpPr>
            <a:spLocks noGrp="1" noChangeArrowheads="1"/>
          </p:cNvSpPr>
          <p:nvPr>
            <p:ph type="hdr" sz="quarter"/>
          </p:nvPr>
        </p:nvSpPr>
        <p:spPr bwMode="auto">
          <a:xfrm>
            <a:off x="0" y="0"/>
            <a:ext cx="2944342" cy="495793"/>
          </a:xfrm>
          <a:prstGeom prst="rect">
            <a:avLst/>
          </a:prstGeom>
          <a:noFill/>
          <a:ln>
            <a:noFill/>
          </a:ln>
        </p:spPr>
        <p:txBody>
          <a:bodyPr vert="horz" wrap="square" lIns="91553" tIns="45777" rIns="91553" bIns="45777" numCol="1" anchor="t" anchorCtr="0" compatLnSpc="1">
            <a:prstTxWarp prst="textNoShape">
              <a:avLst/>
            </a:prstTxWarp>
          </a:bodyPr>
          <a:lstStyle>
            <a:lvl1pPr algn="l"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312323" name="Rectangle 3"/>
          <p:cNvSpPr>
            <a:spLocks noGrp="1" noChangeArrowheads="1"/>
          </p:cNvSpPr>
          <p:nvPr>
            <p:ph type="dt" idx="1"/>
          </p:nvPr>
        </p:nvSpPr>
        <p:spPr bwMode="auto">
          <a:xfrm>
            <a:off x="3851813" y="0"/>
            <a:ext cx="2944342" cy="495793"/>
          </a:xfrm>
          <a:prstGeom prst="rect">
            <a:avLst/>
          </a:prstGeom>
          <a:noFill/>
          <a:ln>
            <a:noFill/>
          </a:ln>
        </p:spPr>
        <p:txBody>
          <a:bodyPr vert="horz" wrap="square" lIns="91553" tIns="45777" rIns="91553" bIns="45777" numCol="1" anchor="t" anchorCtr="0" compatLnSpc="1">
            <a:prstTxWarp prst="textNoShape">
              <a:avLst/>
            </a:prstTxWarp>
          </a:bodyPr>
          <a:lstStyle>
            <a:lvl1pPr algn="r"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4100" name="Rectangle 4"/>
          <p:cNvSpPr>
            <a:spLocks noGrp="1" noRot="1" noChangeAspect="1" noChangeArrowheads="1" noTextEdit="1"/>
          </p:cNvSpPr>
          <p:nvPr>
            <p:ph type="sldImg" idx="2"/>
          </p:nvPr>
        </p:nvSpPr>
        <p:spPr bwMode="auto">
          <a:xfrm>
            <a:off x="92075" y="744538"/>
            <a:ext cx="6615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2325" name="Rectangle 5"/>
          <p:cNvSpPr>
            <a:spLocks noGrp="1" noChangeArrowheads="1"/>
          </p:cNvSpPr>
          <p:nvPr>
            <p:ph type="body" sz="quarter" idx="3"/>
          </p:nvPr>
        </p:nvSpPr>
        <p:spPr bwMode="auto">
          <a:xfrm>
            <a:off x="679464" y="4714653"/>
            <a:ext cx="5438748" cy="4466756"/>
          </a:xfrm>
          <a:prstGeom prst="rect">
            <a:avLst/>
          </a:prstGeom>
          <a:noFill/>
          <a:ln>
            <a:noFill/>
          </a:ln>
        </p:spPr>
        <p:txBody>
          <a:bodyPr vert="horz" wrap="square" lIns="91553" tIns="45777" rIns="91553" bIns="45777"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312326" name="Rectangle 6"/>
          <p:cNvSpPr>
            <a:spLocks noGrp="1" noChangeArrowheads="1"/>
          </p:cNvSpPr>
          <p:nvPr>
            <p:ph type="ftr" sz="quarter" idx="4"/>
          </p:nvPr>
        </p:nvSpPr>
        <p:spPr bwMode="auto">
          <a:xfrm>
            <a:off x="0" y="9429305"/>
            <a:ext cx="2944342" cy="495793"/>
          </a:xfrm>
          <a:prstGeom prst="rect">
            <a:avLst/>
          </a:prstGeom>
          <a:noFill/>
          <a:ln>
            <a:noFill/>
          </a:ln>
        </p:spPr>
        <p:txBody>
          <a:bodyPr vert="horz" wrap="square" lIns="91553" tIns="45777" rIns="91553" bIns="45777" numCol="1" anchor="b" anchorCtr="0" compatLnSpc="1">
            <a:prstTxWarp prst="textNoShape">
              <a:avLst/>
            </a:prstTxWarp>
          </a:bodyPr>
          <a:lstStyle>
            <a:lvl1pPr algn="l"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312327" name="Rectangle 7"/>
          <p:cNvSpPr>
            <a:spLocks noGrp="1" noChangeArrowheads="1"/>
          </p:cNvSpPr>
          <p:nvPr>
            <p:ph type="sldNum" sz="quarter" idx="5"/>
          </p:nvPr>
        </p:nvSpPr>
        <p:spPr bwMode="auto">
          <a:xfrm>
            <a:off x="3851813" y="9429305"/>
            <a:ext cx="2944342" cy="495793"/>
          </a:xfrm>
          <a:prstGeom prst="rect">
            <a:avLst/>
          </a:prstGeom>
          <a:noFill/>
          <a:ln>
            <a:noFill/>
          </a:ln>
        </p:spPr>
        <p:txBody>
          <a:bodyPr vert="horz" wrap="square" lIns="91553" tIns="45777" rIns="91553" bIns="45777" numCol="1" anchor="b" anchorCtr="0" compatLnSpc="1">
            <a:prstTxWarp prst="textNoShape">
              <a:avLst/>
            </a:prstTxWarp>
          </a:bodyPr>
          <a:lstStyle>
            <a:lvl1pPr algn="r" defTabSz="915909" eaLnBrk="1" hangingPunct="1">
              <a:defRPr sz="1200" b="0"/>
            </a:lvl1pPr>
          </a:lstStyle>
          <a:p>
            <a:fld id="{358CB0B4-B431-4C1F-881D-05B325D9B340}" type="slidenum">
              <a:rPr lang="it-IT" altLang="it-IT"/>
              <a:pPr/>
              <a:t>‹N›</a:t>
            </a:fld>
            <a:endParaRPr lang="it-IT" altLang="it-IT"/>
          </a:p>
        </p:txBody>
      </p:sp>
    </p:spTree>
    <p:extLst>
      <p:ext uri="{BB962C8B-B14F-4D97-AF65-F5344CB8AC3E}">
        <p14:creationId xmlns:p14="http://schemas.microsoft.com/office/powerpoint/2010/main" val="3630014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5988" rtl="0" eaLnBrk="1" fontAlgn="base" latinLnBrk="0" hangingPunct="1">
              <a:lnSpc>
                <a:spcPct val="100000"/>
              </a:lnSpc>
              <a:spcBef>
                <a:spcPct val="0"/>
              </a:spcBef>
              <a:spcAft>
                <a:spcPct val="0"/>
              </a:spcAft>
              <a:buClrTx/>
              <a:buSzTx/>
              <a:buFontTx/>
              <a:buNone/>
              <a:tabLst/>
              <a:defRPr/>
            </a:pPr>
            <a:fld id="{358CB0B4-B431-4C1F-881D-05B325D9B340}" type="slidenum">
              <a:rPr kumimoji="0" lang="it-IT" altLang="it-IT" sz="1200" b="0" i="0" u="none" strike="noStrike" kern="1200" cap="none" spc="0" normalizeH="0" baseline="0" noProof="0" smtClean="0">
                <a:ln>
                  <a:noFill/>
                </a:ln>
                <a:solidFill>
                  <a:srgbClr val="000000"/>
                </a:solidFill>
                <a:effectLst/>
                <a:uLnTx/>
                <a:uFillTx/>
                <a:latin typeface="Arial" charset="0"/>
                <a:ea typeface="ＭＳ Ｐゴシック" charset="0"/>
              </a:rPr>
              <a:pPr marL="0" marR="0" lvl="0" indent="0" algn="r" defTabSz="915988" rtl="0" eaLnBrk="1" fontAlgn="base" latinLnBrk="0" hangingPunct="1">
                <a:lnSpc>
                  <a:spcPct val="100000"/>
                </a:lnSpc>
                <a:spcBef>
                  <a:spcPct val="0"/>
                </a:spcBef>
                <a:spcAft>
                  <a:spcPct val="0"/>
                </a:spcAft>
                <a:buClrTx/>
                <a:buSzTx/>
                <a:buFontTx/>
                <a:buNone/>
                <a:tabLst/>
                <a:defRPr/>
              </a:pPr>
              <a:t>1</a:t>
            </a:fld>
            <a:endParaRPr kumimoji="0" lang="it-IT" altLang="it-IT" sz="1200" b="0" i="0" u="none" strike="noStrike" kern="1200" cap="none" spc="0" normalizeH="0" baseline="0" noProof="0" dirty="0">
              <a:ln>
                <a:noFill/>
              </a:ln>
              <a:solidFill>
                <a:srgbClr val="000000"/>
              </a:solidFill>
              <a:effectLst/>
              <a:uLnTx/>
              <a:uFillTx/>
              <a:latin typeface="Arial" charset="0"/>
              <a:ea typeface="ＭＳ Ｐゴシック" charset="0"/>
            </a:endParaRPr>
          </a:p>
        </p:txBody>
      </p:sp>
    </p:spTree>
    <p:extLst>
      <p:ext uri="{BB962C8B-B14F-4D97-AF65-F5344CB8AC3E}">
        <p14:creationId xmlns:p14="http://schemas.microsoft.com/office/powerpoint/2010/main" val="3996773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2</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082103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4</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846520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9</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718233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58CB0B4-B431-4C1F-881D-05B325D9B340}" type="slidenum">
              <a:rPr lang="it-IT" altLang="it-IT" smtClean="0"/>
              <a:pPr/>
              <a:t>12</a:t>
            </a:fld>
            <a:endParaRPr lang="it-IT" altLang="it-IT"/>
          </a:p>
        </p:txBody>
      </p:sp>
    </p:spTree>
    <p:extLst>
      <p:ext uri="{BB962C8B-B14F-4D97-AF65-F5344CB8AC3E}">
        <p14:creationId xmlns:p14="http://schemas.microsoft.com/office/powerpoint/2010/main" val="3076072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58CB0B4-B431-4C1F-881D-05B325D9B340}" type="slidenum">
              <a:rPr lang="it-IT" altLang="it-IT" smtClean="0"/>
              <a:pPr/>
              <a:t>13</a:t>
            </a:fld>
            <a:endParaRPr lang="it-IT" altLang="it-IT"/>
          </a:p>
        </p:txBody>
      </p:sp>
    </p:spTree>
    <p:extLst>
      <p:ext uri="{BB962C8B-B14F-4D97-AF65-F5344CB8AC3E}">
        <p14:creationId xmlns:p14="http://schemas.microsoft.com/office/powerpoint/2010/main" val="16615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15</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726679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21</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44506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22</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13218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368800" y="2130430"/>
            <a:ext cx="6908800" cy="1470025"/>
          </a:xfrm>
        </p:spPr>
        <p:txBody>
          <a:bodyPr/>
          <a:lstStyle>
            <a:lvl1pPr>
              <a:defRPr>
                <a:solidFill>
                  <a:srgbClr val="333399"/>
                </a:solidFill>
              </a:defRPr>
            </a:lvl1pPr>
          </a:lstStyle>
          <a:p>
            <a:r>
              <a:rPr lang="it-IT"/>
              <a:t>Fare clic per modificare lo stile del titolo</a:t>
            </a:r>
          </a:p>
        </p:txBody>
      </p:sp>
      <p:sp>
        <p:nvSpPr>
          <p:cNvPr id="8195" name="Rectangle 3"/>
          <p:cNvSpPr>
            <a:spLocks noGrp="1" noChangeArrowheads="1"/>
          </p:cNvSpPr>
          <p:nvPr>
            <p:ph type="subTitle" idx="1"/>
          </p:nvPr>
        </p:nvSpPr>
        <p:spPr>
          <a:xfrm>
            <a:off x="1828800" y="2133600"/>
            <a:ext cx="2540000" cy="1752600"/>
          </a:xfrm>
        </p:spPr>
        <p:txBody>
          <a:bodyPr/>
          <a:lstStyle>
            <a:lvl1pPr marL="0" indent="0">
              <a:buFontTx/>
              <a:buNone/>
              <a:defRPr sz="1000"/>
            </a:lvl1pPr>
          </a:lstStyle>
          <a:p>
            <a:r>
              <a:rPr lang="it-IT"/>
              <a:t>Fare clic per modificare lo stile del sottotitolo dello schema</a:t>
            </a:r>
          </a:p>
        </p:txBody>
      </p:sp>
    </p:spTree>
    <p:extLst>
      <p:ext uri="{BB962C8B-B14F-4D97-AF65-F5344CB8AC3E}">
        <p14:creationId xmlns:p14="http://schemas.microsoft.com/office/powerpoint/2010/main" val="136217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80900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07452" y="188913"/>
            <a:ext cx="2760133" cy="5903912"/>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27051" y="188913"/>
            <a:ext cx="8077200" cy="590391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709405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olo, contenu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527052" y="188918"/>
            <a:ext cx="11040533" cy="765175"/>
          </a:xfrm>
        </p:spPr>
        <p:txBody>
          <a:bodyPr/>
          <a:lstStyle/>
          <a:p>
            <a:r>
              <a:rPr lang="it-IT"/>
              <a:t>Fare clic per modificare lo stile del titolo</a:t>
            </a:r>
          </a:p>
        </p:txBody>
      </p:sp>
      <p:sp>
        <p:nvSpPr>
          <p:cNvPr id="3" name="Segnaposto contenuto 2"/>
          <p:cNvSpPr>
            <a:spLocks noGrp="1"/>
          </p:cNvSpPr>
          <p:nvPr>
            <p:ph sz="half" idx="1"/>
          </p:nvPr>
        </p:nvSpPr>
        <p:spPr>
          <a:xfrm>
            <a:off x="527051" y="1125539"/>
            <a:ext cx="5384800" cy="496728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15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6115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44792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527052" y="188918"/>
            <a:ext cx="11040533" cy="765175"/>
          </a:xfrm>
        </p:spPr>
        <p:txBody>
          <a:bodyPr/>
          <a:lstStyle/>
          <a:p>
            <a:r>
              <a:rPr lang="it-IT"/>
              <a:t>Fare clic per modificare lo stile del titolo</a:t>
            </a:r>
          </a:p>
        </p:txBody>
      </p:sp>
      <p:sp>
        <p:nvSpPr>
          <p:cNvPr id="3" name="Segnaposto contenuto 2"/>
          <p:cNvSpPr>
            <a:spLocks noGrp="1"/>
          </p:cNvSpPr>
          <p:nvPr>
            <p:ph sz="quarter" idx="1"/>
          </p:nvPr>
        </p:nvSpPr>
        <p:spPr>
          <a:xfrm>
            <a:off x="527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15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527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contenuto 5"/>
          <p:cNvSpPr>
            <a:spLocks noGrp="1"/>
          </p:cNvSpPr>
          <p:nvPr>
            <p:ph sz="quarter" idx="4"/>
          </p:nvPr>
        </p:nvSpPr>
        <p:spPr>
          <a:xfrm>
            <a:off x="6115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49332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58765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5"/>
            <a:ext cx="10363200" cy="1362075"/>
          </a:xfrm>
        </p:spPr>
        <p:txBody>
          <a:bodyPr/>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val="79448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527051" y="1125539"/>
            <a:ext cx="53848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15051" y="1125539"/>
            <a:ext cx="53848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7374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755687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70195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67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3"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107226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301440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2" y="188918"/>
            <a:ext cx="1104053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527051" y="1125539"/>
            <a:ext cx="109728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pic>
        <p:nvPicPr>
          <p:cNvPr id="6" name="Immagine 5" descr="format2">
            <a:extLst>
              <a:ext uri="{FF2B5EF4-FFF2-40B4-BE49-F238E27FC236}">
                <a16:creationId xmlns="" xmlns:a16="http://schemas.microsoft.com/office/drawing/2014/main" id="{EAC3818A-6CA7-4093-994D-48BAD4E4C606}"/>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2614" y="6281556"/>
            <a:ext cx="1156367" cy="55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a:extLst>
              <a:ext uri="{FF2B5EF4-FFF2-40B4-BE49-F238E27FC236}">
                <a16:creationId xmlns="" xmlns:a16="http://schemas.microsoft.com/office/drawing/2014/main" id="{1AF516D9-BA35-42B3-99B0-BCAE3A2BF5B2}"/>
              </a:ext>
            </a:extLst>
          </p:cNvPr>
          <p:cNvSpPr txBox="1">
            <a:spLocks noChangeArrowheads="1"/>
          </p:cNvSpPr>
          <p:nvPr/>
        </p:nvSpPr>
        <p:spPr bwMode="auto">
          <a:xfrm>
            <a:off x="5735364" y="6499225"/>
            <a:ext cx="6337300" cy="338554"/>
          </a:xfrm>
          <a:prstGeom prst="rect">
            <a:avLst/>
          </a:prstGeom>
          <a:noFill/>
          <a:ln w="9525">
            <a:noFill/>
            <a:miter lim="800000"/>
            <a:headEnd/>
            <a:tailEnd/>
          </a:ln>
          <a:effec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defRPr/>
            </a:pPr>
            <a:r>
              <a:rPr lang="it-IT" altLang="it-IT" sz="1050" b="0" i="0" dirty="0" smtClean="0">
                <a:solidFill>
                  <a:srgbClr val="203864"/>
                </a:solidFill>
                <a:latin typeface="Century Gothic" panose="020B0502020202020204" pitchFamily="34" charset="0"/>
                <a:cs typeface="Arial" panose="020B0604020202020204" pitchFamily="34" charset="0"/>
              </a:rPr>
              <a:t>Roma, 20 aprile 2022 </a:t>
            </a:r>
            <a:r>
              <a:rPr lang="it-IT" altLang="it-IT" sz="1600" b="0" i="0" dirty="0">
                <a:solidFill>
                  <a:srgbClr val="203864"/>
                </a:solidFill>
                <a:latin typeface="Century Gothic" panose="020B0502020202020204" pitchFamily="34" charset="0"/>
                <a:cs typeface="Arial" panose="020B0604020202020204" pitchFamily="34" charset="0"/>
              </a:rPr>
              <a:t>| </a:t>
            </a:r>
            <a:fld id="{EFB01B81-24C0-49D3-AE93-DC94FFB6747E}" type="slidenum">
              <a:rPr lang="it-IT" altLang="it-IT" sz="1600" b="0" i="0" smtClean="0">
                <a:solidFill>
                  <a:srgbClr val="203864"/>
                </a:solidFill>
                <a:latin typeface="Century Gothic" panose="020B0502020202020204" pitchFamily="34" charset="0"/>
                <a:cs typeface="Arial" panose="020B0604020202020204" pitchFamily="34" charset="0"/>
              </a:rPr>
              <a:pPr algn="r" eaLnBrk="1" hangingPunct="1">
                <a:spcBef>
                  <a:spcPct val="50000"/>
                </a:spcBef>
                <a:defRPr/>
              </a:pPr>
              <a:t>‹N›</a:t>
            </a:fld>
            <a:endParaRPr lang="it-IT" altLang="it-IT" sz="1600" b="0" i="0" dirty="0">
              <a:solidFill>
                <a:srgbClr val="203864"/>
              </a:solidFill>
              <a:latin typeface="Century Gothic" panose="020B0502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6419" r:id="rId1"/>
    <p:sldLayoutId id="2147486407" r:id="rId2"/>
    <p:sldLayoutId id="2147486408" r:id="rId3"/>
    <p:sldLayoutId id="2147486409" r:id="rId4"/>
    <p:sldLayoutId id="2147486410" r:id="rId5"/>
    <p:sldLayoutId id="2147486411" r:id="rId6"/>
    <p:sldLayoutId id="2147486412" r:id="rId7"/>
    <p:sldLayoutId id="2147486413" r:id="rId8"/>
    <p:sldLayoutId id="2147486414" r:id="rId9"/>
    <p:sldLayoutId id="2147486415" r:id="rId10"/>
    <p:sldLayoutId id="2147486416" r:id="rId11"/>
    <p:sldLayoutId id="2147486417" r:id="rId12"/>
    <p:sldLayoutId id="2147486418" r:id="rId13"/>
  </p:sldLayoutIdLst>
  <p:txStyles>
    <p:titleStyle>
      <a:lvl1pPr algn="l" rtl="0" eaLnBrk="0" fontAlgn="base" hangingPunct="0">
        <a:spcBef>
          <a:spcPct val="0"/>
        </a:spcBef>
        <a:spcAft>
          <a:spcPct val="0"/>
        </a:spcAft>
        <a:defRPr sz="20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2pPr>
      <a:lvl3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3pPr>
      <a:lvl4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4pPr>
      <a:lvl5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5pPr>
      <a:lvl6pPr marL="457189" algn="l" rtl="0" fontAlgn="base">
        <a:spcBef>
          <a:spcPct val="0"/>
        </a:spcBef>
        <a:spcAft>
          <a:spcPct val="0"/>
        </a:spcAft>
        <a:defRPr sz="2000" b="1">
          <a:solidFill>
            <a:schemeClr val="accent2"/>
          </a:solidFill>
          <a:latin typeface="Arial" charset="0"/>
        </a:defRPr>
      </a:lvl6pPr>
      <a:lvl7pPr marL="914377" algn="l" rtl="0" fontAlgn="base">
        <a:spcBef>
          <a:spcPct val="0"/>
        </a:spcBef>
        <a:spcAft>
          <a:spcPct val="0"/>
        </a:spcAft>
        <a:defRPr sz="2000" b="1">
          <a:solidFill>
            <a:schemeClr val="accent2"/>
          </a:solidFill>
          <a:latin typeface="Arial" charset="0"/>
        </a:defRPr>
      </a:lvl7pPr>
      <a:lvl8pPr marL="1371566" algn="l" rtl="0" fontAlgn="base">
        <a:spcBef>
          <a:spcPct val="0"/>
        </a:spcBef>
        <a:spcAft>
          <a:spcPct val="0"/>
        </a:spcAft>
        <a:defRPr sz="2000" b="1">
          <a:solidFill>
            <a:schemeClr val="accent2"/>
          </a:solidFill>
          <a:latin typeface="Arial" charset="0"/>
        </a:defRPr>
      </a:lvl8pPr>
      <a:lvl9pPr marL="1828754" algn="l" rtl="0" fontAlgn="base">
        <a:spcBef>
          <a:spcPct val="0"/>
        </a:spcBef>
        <a:spcAft>
          <a:spcPct val="0"/>
        </a:spcAft>
        <a:defRPr sz="2000" b="1">
          <a:solidFill>
            <a:schemeClr val="accent2"/>
          </a:solidFill>
          <a:latin typeface="Arial" charset="0"/>
        </a:defRPr>
      </a:lvl9pPr>
    </p:titleStyle>
    <p:bodyStyle>
      <a:lvl1pPr marL="342891" indent="-342891"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1pPr>
      <a:lvl2pPr marL="742932" indent="-285744"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2pPr>
      <a:lvl3pPr marL="1142971" indent="-228594"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3pPr>
      <a:lvl4pPr marL="1600160" indent="-228594"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charset="0"/>
        </a:defRPr>
      </a:lvl4pPr>
      <a:lvl5pPr marL="2057349" indent="-228594" algn="l" rtl="0" eaLnBrk="0" fontAlgn="base" hangingPunct="0">
        <a:spcBef>
          <a:spcPct val="20000"/>
        </a:spcBef>
        <a:spcAft>
          <a:spcPct val="0"/>
        </a:spcAft>
        <a:buChar char="»"/>
        <a:defRPr sz="1400">
          <a:solidFill>
            <a:schemeClr val="tx1"/>
          </a:solidFill>
          <a:latin typeface="+mn-lt"/>
          <a:ea typeface="MS PGothic" panose="020B0600070205080204" pitchFamily="34" charset="-128"/>
          <a:cs typeface="MS PGothic" charset="0"/>
        </a:defRPr>
      </a:lvl5pPr>
      <a:lvl6pPr marL="2514537" indent="-228594" algn="l" rtl="0" fontAlgn="base">
        <a:spcBef>
          <a:spcPct val="20000"/>
        </a:spcBef>
        <a:spcAft>
          <a:spcPct val="0"/>
        </a:spcAft>
        <a:buChar char="»"/>
        <a:defRPr sz="1400">
          <a:solidFill>
            <a:schemeClr val="tx1"/>
          </a:solidFill>
          <a:latin typeface="+mn-lt"/>
        </a:defRPr>
      </a:lvl6pPr>
      <a:lvl7pPr marL="2971726" indent="-228594" algn="l" rtl="0" fontAlgn="base">
        <a:spcBef>
          <a:spcPct val="20000"/>
        </a:spcBef>
        <a:spcAft>
          <a:spcPct val="0"/>
        </a:spcAft>
        <a:buChar char="»"/>
        <a:defRPr sz="1400">
          <a:solidFill>
            <a:schemeClr val="tx1"/>
          </a:solidFill>
          <a:latin typeface="+mn-lt"/>
        </a:defRPr>
      </a:lvl7pPr>
      <a:lvl8pPr marL="3428914" indent="-228594" algn="l" rtl="0" fontAlgn="base">
        <a:spcBef>
          <a:spcPct val="20000"/>
        </a:spcBef>
        <a:spcAft>
          <a:spcPct val="0"/>
        </a:spcAft>
        <a:buChar char="»"/>
        <a:defRPr sz="1400">
          <a:solidFill>
            <a:schemeClr val="tx1"/>
          </a:solidFill>
          <a:latin typeface="+mn-lt"/>
        </a:defRPr>
      </a:lvl8pPr>
      <a:lvl9pPr marL="3886103" indent="-228594" algn="l" rtl="0" fontAlgn="base">
        <a:spcBef>
          <a:spcPct val="20000"/>
        </a:spcBef>
        <a:spcAft>
          <a:spcPct val="0"/>
        </a:spcAft>
        <a:buChar char="»"/>
        <a:defRPr sz="1400">
          <a:solidFill>
            <a:schemeClr val="tx1"/>
          </a:solidFill>
          <a:latin typeface="+mn-lt"/>
        </a:defRPr>
      </a:lvl9pPr>
    </p:bodyStyle>
    <p:otherStyle>
      <a:defPPr>
        <a:defRPr lang="it-IT"/>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8.sv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emf"/><Relationship Id="rId4" Type="http://schemas.openxmlformats.org/officeDocument/2006/relationships/image" Target="../media/image13.emf"/></Relationships>
</file>

<file path=ppt/slides/_rels/slide1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2.svg"/><Relationship Id="rId9"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4.svg"/><Relationship Id="rId5" Type="http://schemas.openxmlformats.org/officeDocument/2006/relationships/image" Target="../media/image19.png"/><Relationship Id="rId4" Type="http://schemas.openxmlformats.org/officeDocument/2006/relationships/image" Target="../media/image12.svg"/><Relationship Id="rId9"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hyperlink" Target="http://www.formatresearch.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2.sv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2.sv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xmlns="" id="{90BCE6D7-2794-4EBF-8B67-CC94789E88B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3243"/>
          <a:stretch/>
        </p:blipFill>
        <p:spPr>
          <a:xfrm>
            <a:off x="119337" y="179911"/>
            <a:ext cx="2588499" cy="1196752"/>
          </a:xfrm>
          <a:prstGeom prst="rect">
            <a:avLst/>
          </a:prstGeom>
        </p:spPr>
      </p:pic>
      <p:sp>
        <p:nvSpPr>
          <p:cNvPr id="2" name="Rettangolo 1">
            <a:extLst>
              <a:ext uri="{FF2B5EF4-FFF2-40B4-BE49-F238E27FC236}">
                <a16:creationId xmlns:a16="http://schemas.microsoft.com/office/drawing/2014/main" xmlns="" id="{A6ABAC4E-B33B-4211-93E0-44BAD770C50E}"/>
              </a:ext>
            </a:extLst>
          </p:cNvPr>
          <p:cNvSpPr/>
          <p:nvPr/>
        </p:nvSpPr>
        <p:spPr bwMode="auto">
          <a:xfrm>
            <a:off x="9336360" y="6425952"/>
            <a:ext cx="2736304" cy="432048"/>
          </a:xfrm>
          <a:prstGeom prst="rect">
            <a:avLst/>
          </a:prstGeom>
          <a:solidFill>
            <a:schemeClr val="bg1"/>
          </a:solidFill>
          <a:ln w="12700" cap="flat" cmpd="sng" algn="ctr">
            <a:noFill/>
            <a:prstDash val="solid"/>
            <a:round/>
            <a:headEnd type="none" w="med" len="med"/>
            <a:tailEnd type="none" w="med" len="med"/>
          </a:ln>
          <a:effectLst/>
        </p:spPr>
        <p:txBody>
          <a:bodyPr vert="horz" wrap="square" lIns="91438" tIns="45719" rIns="91438" bIns="45719" numCol="1" rtlCol="0" anchor="t" anchorCtr="0" compatLnSpc="1">
            <a:prstTxWarp prst="textNoShape">
              <a:avLst/>
            </a:prstTxWarp>
          </a:bodyPr>
          <a:lstStyle/>
          <a:p>
            <a:pPr defTabSz="914377"/>
            <a:endParaRPr lang="it-IT" sz="1900" dirty="0">
              <a:latin typeface="Arial" charset="0"/>
            </a:endParaRPr>
          </a:p>
        </p:txBody>
      </p:sp>
      <p:pic>
        <p:nvPicPr>
          <p:cNvPr id="9" name="Picture 3" descr="G:\WSCOM\2019\EVENTI\2019.11.26 GIORNATA LEGALITA' CI PIACE 7°- CASTELLUCCI\Grafica\logo-fondo-trasparente_solo-scritta.png">
            <a:extLst>
              <a:ext uri="{FF2B5EF4-FFF2-40B4-BE49-F238E27FC236}">
                <a16:creationId xmlns:a16="http://schemas.microsoft.com/office/drawing/2014/main" xmlns="" id="{4D3183E2-5BD6-425C-80CE-C14347669CCF}"/>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891627" y="1376663"/>
            <a:ext cx="7832685" cy="256717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0">
            <a:extLst>
              <a:ext uri="{FF2B5EF4-FFF2-40B4-BE49-F238E27FC236}">
                <a16:creationId xmlns:a16="http://schemas.microsoft.com/office/drawing/2014/main" xmlns="" id="{219BD70C-1910-4FB5-A982-52F9E21E43A5}"/>
              </a:ext>
            </a:extLst>
          </p:cNvPr>
          <p:cNvSpPr>
            <a:spLocks noChangeArrowheads="1"/>
          </p:cNvSpPr>
          <p:nvPr/>
        </p:nvSpPr>
        <p:spPr bwMode="auto">
          <a:xfrm>
            <a:off x="1487488" y="4383943"/>
            <a:ext cx="8640960" cy="2396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ctr">
              <a:spcBef>
                <a:spcPts val="600"/>
              </a:spcBef>
              <a:buNone/>
            </a:pPr>
            <a:r>
              <a:rPr lang="it-IT" altLang="it-IT" sz="2800" dirty="0">
                <a:solidFill>
                  <a:srgbClr val="014983"/>
                </a:solidFill>
                <a:latin typeface="Century Gothic" panose="020B0502020202020204" pitchFamily="34" charset="0"/>
                <a:cs typeface="Arial" panose="020B0604020202020204" pitchFamily="34" charset="0"/>
              </a:rPr>
              <a:t>INDAGINE CONFCOMMERCIO</a:t>
            </a:r>
          </a:p>
          <a:p>
            <a:pPr algn="ctr">
              <a:spcBef>
                <a:spcPts val="600"/>
              </a:spcBef>
              <a:buNone/>
            </a:pPr>
            <a:r>
              <a:rPr lang="it-IT" altLang="it-IT" sz="2800" dirty="0">
                <a:solidFill>
                  <a:srgbClr val="014983"/>
                </a:solidFill>
                <a:latin typeface="Century Gothic" panose="020B0502020202020204" pitchFamily="34" charset="0"/>
                <a:cs typeface="Arial" panose="020B0604020202020204" pitchFamily="34" charset="0"/>
              </a:rPr>
              <a:t>SU USURA E FENOMENI ILLEGALI</a:t>
            </a:r>
            <a:endParaRPr lang="it-IT" sz="2800" dirty="0">
              <a:latin typeface="Century Gothic" panose="020B0502020202020204" pitchFamily="34" charset="0"/>
            </a:endParaRPr>
          </a:p>
          <a:p>
            <a:pPr algn="ctr">
              <a:lnSpc>
                <a:spcPct val="114000"/>
              </a:lnSpc>
              <a:spcBef>
                <a:spcPts val="600"/>
              </a:spcBef>
              <a:buNone/>
            </a:pPr>
            <a:endParaRPr lang="it-IT" sz="800" dirty="0" smtClean="0">
              <a:solidFill>
                <a:schemeClr val="tx2"/>
              </a:solidFill>
              <a:latin typeface="Century Gothic" panose="020B0502020202020204" pitchFamily="34" charset="0"/>
            </a:endParaRPr>
          </a:p>
          <a:p>
            <a:pPr algn="ctr">
              <a:lnSpc>
                <a:spcPct val="114000"/>
              </a:lnSpc>
              <a:spcBef>
                <a:spcPts val="600"/>
              </a:spcBef>
              <a:buNone/>
            </a:pPr>
            <a:r>
              <a:rPr lang="it-IT" sz="2100" dirty="0" smtClean="0">
                <a:solidFill>
                  <a:srgbClr val="002060"/>
                </a:solidFill>
                <a:latin typeface="Century Gothic" panose="020B0502020202020204" pitchFamily="34" charset="0"/>
              </a:rPr>
              <a:t>DATI PER MACROAREE GEOGRAFICHE</a:t>
            </a:r>
          </a:p>
          <a:p>
            <a:pPr algn="ctr">
              <a:lnSpc>
                <a:spcPct val="114000"/>
              </a:lnSpc>
              <a:spcBef>
                <a:spcPts val="600"/>
              </a:spcBef>
              <a:buNone/>
            </a:pPr>
            <a:endParaRPr lang="it-IT" sz="800" dirty="0">
              <a:solidFill>
                <a:schemeClr val="tx2"/>
              </a:solidFill>
              <a:latin typeface="Century Gothic" panose="020B0502020202020204" pitchFamily="34" charset="0"/>
            </a:endParaRPr>
          </a:p>
          <a:p>
            <a:pPr algn="ctr">
              <a:lnSpc>
                <a:spcPct val="114000"/>
              </a:lnSpc>
              <a:spcBef>
                <a:spcPts val="600"/>
              </a:spcBef>
              <a:buNone/>
            </a:pPr>
            <a:r>
              <a:rPr lang="it-IT" sz="2100" b="0" dirty="0" smtClean="0">
                <a:solidFill>
                  <a:schemeClr val="tx2"/>
                </a:solidFill>
                <a:latin typeface="Century Gothic" panose="020B0502020202020204" pitchFamily="34" charset="0"/>
              </a:rPr>
              <a:t>Roma</a:t>
            </a:r>
            <a:r>
              <a:rPr lang="it-IT" sz="2100" b="0" dirty="0">
                <a:solidFill>
                  <a:schemeClr val="tx2"/>
                </a:solidFill>
                <a:latin typeface="Century Gothic" panose="020B0502020202020204" pitchFamily="34" charset="0"/>
              </a:rPr>
              <a:t>, 20 aprile </a:t>
            </a:r>
            <a:r>
              <a:rPr lang="it-IT" sz="2100" b="0" dirty="0" smtClean="0">
                <a:solidFill>
                  <a:schemeClr val="tx2"/>
                </a:solidFill>
                <a:latin typeface="Century Gothic" panose="020B0502020202020204" pitchFamily="34" charset="0"/>
              </a:rPr>
              <a:t>2022</a:t>
            </a:r>
            <a:endParaRPr lang="it-IT" sz="2100" b="0" dirty="0">
              <a:solidFill>
                <a:schemeClr val="tx2"/>
              </a:solidFill>
              <a:latin typeface="Century Gothic" panose="020B0502020202020204" pitchFamily="34" charset="0"/>
            </a:endParaRPr>
          </a:p>
        </p:txBody>
      </p:sp>
      <p:pic>
        <p:nvPicPr>
          <p:cNvPr id="11" name="Picture 2">
            <a:extLst>
              <a:ext uri="{FF2B5EF4-FFF2-40B4-BE49-F238E27FC236}">
                <a16:creationId xmlns:a16="http://schemas.microsoft.com/office/drawing/2014/main" xmlns="" id="{BE6B4FC1-5B77-46A5-B648-C6A7AAEDFFEF}"/>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844365" y="332656"/>
            <a:ext cx="2008329" cy="8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tangolo 6"/>
          <p:cNvSpPr/>
          <p:nvPr/>
        </p:nvSpPr>
        <p:spPr>
          <a:xfrm>
            <a:off x="2903000" y="3943838"/>
            <a:ext cx="5662127" cy="369332"/>
          </a:xfrm>
          <a:prstGeom prst="rect">
            <a:avLst/>
          </a:prstGeom>
        </p:spPr>
        <p:txBody>
          <a:bodyPr wrap="none">
            <a:spAutoFit/>
          </a:bodyPr>
          <a:lstStyle/>
          <a:p>
            <a:pPr algn="ctr"/>
            <a:r>
              <a:rPr lang="it-IT" sz="1800" dirty="0">
                <a:solidFill>
                  <a:srgbClr val="FF0000"/>
                </a:solidFill>
                <a:highlight>
                  <a:srgbClr val="FFFF00"/>
                </a:highlight>
                <a:latin typeface="Verdana"/>
                <a:ea typeface="Calibri"/>
                <a:cs typeface="Times New Roman"/>
              </a:rPr>
              <a:t>EMBARGO ORE 11.00 DEL 20 APRILE 2022</a:t>
            </a:r>
            <a:endParaRPr lang="it-IT" sz="1800" dirty="0"/>
          </a:p>
        </p:txBody>
      </p:sp>
    </p:spTree>
    <p:extLst>
      <p:ext uri="{BB962C8B-B14F-4D97-AF65-F5344CB8AC3E}">
        <p14:creationId xmlns:p14="http://schemas.microsoft.com/office/powerpoint/2010/main" val="28044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 xmlns:a16="http://schemas.microsoft.com/office/drawing/2014/main" id="{CC66D125-0C5E-4593-8936-DFF7151F8066}"/>
              </a:ext>
            </a:extLst>
          </p:cNvPr>
          <p:cNvSpPr txBox="1">
            <a:spLocks/>
          </p:cNvSpPr>
          <p:nvPr/>
        </p:nvSpPr>
        <p:spPr>
          <a:xfrm>
            <a:off x="335360" y="248643"/>
            <a:ext cx="11755040"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Livello di sicurezza|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Quasi il 12% delle imprese percepisce un peggioramento dei livelli di sicurezza nel 2021. L’analisi per macroarea geografica mostra come il dato sia </a:t>
            </a:r>
            <a:r>
              <a:rPr lang="it-IT" sz="2200" dirty="0">
                <a:latin typeface="Century Gothic" panose="020B0502020202020204" pitchFamily="34" charset="0"/>
                <a:ea typeface="MS PGothic" charset="0"/>
                <a:cs typeface="Arial"/>
              </a:rPr>
              <a:t>più accentuato nel Sud e nelle Isole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(16,6%).</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3" name="CasellaDiTesto 2">
            <a:extLst>
              <a:ext uri="{FF2B5EF4-FFF2-40B4-BE49-F238E27FC236}">
                <a16:creationId xmlns="" xmlns:a16="http://schemas.microsoft.com/office/drawing/2014/main" id="{2ED82410-E4D3-4DBE-9012-E275CF020CF8}"/>
              </a:ext>
            </a:extLst>
          </p:cNvPr>
          <p:cNvSpPr txBox="1"/>
          <p:nvPr/>
        </p:nvSpPr>
        <p:spPr>
          <a:xfrm>
            <a:off x="176722" y="1539552"/>
            <a:ext cx="11585396" cy="584775"/>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Pensando alla criminalità, in particolare a furti, rapine, usura, racket e estorsioni, lei direbbe che nel 2021 rispetto al 2020 i livelli di sicurezza sono…. </a:t>
            </a:r>
            <a:endParaRPr lang="it-IT" sz="1600" b="0">
              <a:latin typeface="Century Gothic" panose="020B0502020202020204" pitchFamily="34" charset="0"/>
            </a:endParaRPr>
          </a:p>
        </p:txBody>
      </p:sp>
      <p:sp>
        <p:nvSpPr>
          <p:cNvPr id="10" name="Rettangolo 93">
            <a:extLst>
              <a:ext uri="{FF2B5EF4-FFF2-40B4-BE49-F238E27FC236}">
                <a16:creationId xmlns="" xmlns:a16="http://schemas.microsoft.com/office/drawing/2014/main" id="{9EA5CDE6-6E3E-4FF7-B349-EEAFB3A364F7}"/>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43" name="CasellaDiTesto 9">
            <a:extLst>
              <a:ext uri="{FF2B5EF4-FFF2-40B4-BE49-F238E27FC236}">
                <a16:creationId xmlns="" xmlns:a16="http://schemas.microsoft.com/office/drawing/2014/main" id="{4EBB8E66-CBBC-42C7-B584-23A2B1AFCD7A}"/>
              </a:ext>
            </a:extLst>
          </p:cNvPr>
          <p:cNvSpPr txBox="1">
            <a:spLocks noChangeArrowheads="1"/>
          </p:cNvSpPr>
          <p:nvPr/>
        </p:nvSpPr>
        <p:spPr bwMode="auto">
          <a:xfrm>
            <a:off x="5222699" y="2456084"/>
            <a:ext cx="3882630" cy="277897"/>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44" name="Tabella 43">
            <a:extLst>
              <a:ext uri="{FF2B5EF4-FFF2-40B4-BE49-F238E27FC236}">
                <a16:creationId xmlns="" xmlns:a16="http://schemas.microsoft.com/office/drawing/2014/main" id="{E34CAEB1-52FF-4D6A-8DB3-71C61BBA7A3E}"/>
              </a:ext>
            </a:extLst>
          </p:cNvPr>
          <p:cNvGraphicFramePr>
            <a:graphicFrameLocks noGrp="1"/>
          </p:cNvGraphicFramePr>
          <p:nvPr>
            <p:extLst>
              <p:ext uri="{D42A27DB-BD31-4B8C-83A1-F6EECF244321}">
                <p14:modId xmlns:p14="http://schemas.microsoft.com/office/powerpoint/2010/main" val="1292776385"/>
              </p:ext>
            </p:extLst>
          </p:nvPr>
        </p:nvGraphicFramePr>
        <p:xfrm>
          <a:off x="334962" y="2733981"/>
          <a:ext cx="10507210" cy="2912077"/>
        </p:xfrm>
        <a:graphic>
          <a:graphicData uri="http://schemas.openxmlformats.org/drawingml/2006/table">
            <a:tbl>
              <a:tblPr>
                <a:tableStyleId>{5C22544A-7EE6-4342-B048-85BDC9FD1C3A}</a:tableStyleId>
              </a:tblPr>
              <a:tblGrid>
                <a:gridCol w="3132545">
                  <a:extLst>
                    <a:ext uri="{9D8B030D-6E8A-4147-A177-3AD203B41FA5}">
                      <a16:colId xmlns="" xmlns:a16="http://schemas.microsoft.com/office/drawing/2014/main" val="306165832"/>
                    </a:ext>
                  </a:extLst>
                </a:gridCol>
                <a:gridCol w="116100">
                  <a:extLst>
                    <a:ext uri="{9D8B030D-6E8A-4147-A177-3AD203B41FA5}">
                      <a16:colId xmlns="" xmlns:a16="http://schemas.microsoft.com/office/drawing/2014/main" val="2693281678"/>
                    </a:ext>
                  </a:extLst>
                </a:gridCol>
                <a:gridCol w="1441923">
                  <a:extLst>
                    <a:ext uri="{9D8B030D-6E8A-4147-A177-3AD203B41FA5}">
                      <a16:colId xmlns="" xmlns:a16="http://schemas.microsoft.com/office/drawing/2014/main" val="2116934779"/>
                    </a:ext>
                  </a:extLst>
                </a:gridCol>
                <a:gridCol w="56230">
                  <a:extLst>
                    <a:ext uri="{9D8B030D-6E8A-4147-A177-3AD203B41FA5}">
                      <a16:colId xmlns="" xmlns:a16="http://schemas.microsoft.com/office/drawing/2014/main" val="2465454560"/>
                    </a:ext>
                  </a:extLst>
                </a:gridCol>
                <a:gridCol w="116100">
                  <a:extLst>
                    <a:ext uri="{9D8B030D-6E8A-4147-A177-3AD203B41FA5}">
                      <a16:colId xmlns="" xmlns:a16="http://schemas.microsoft.com/office/drawing/2014/main" val="1949953701"/>
                    </a:ext>
                  </a:extLst>
                </a:gridCol>
                <a:gridCol w="1382053">
                  <a:extLst>
                    <a:ext uri="{9D8B030D-6E8A-4147-A177-3AD203B41FA5}">
                      <a16:colId xmlns="" xmlns:a16="http://schemas.microsoft.com/office/drawing/2014/main" val="2147936247"/>
                    </a:ext>
                  </a:extLst>
                </a:gridCol>
                <a:gridCol w="1382053">
                  <a:extLst>
                    <a:ext uri="{9D8B030D-6E8A-4147-A177-3AD203B41FA5}">
                      <a16:colId xmlns="" xmlns:a16="http://schemas.microsoft.com/office/drawing/2014/main" val="287527981"/>
                    </a:ext>
                  </a:extLst>
                </a:gridCol>
                <a:gridCol w="1382053">
                  <a:extLst>
                    <a:ext uri="{9D8B030D-6E8A-4147-A177-3AD203B41FA5}">
                      <a16:colId xmlns="" xmlns:a16="http://schemas.microsoft.com/office/drawing/2014/main" val="995365565"/>
                    </a:ext>
                  </a:extLst>
                </a:gridCol>
                <a:gridCol w="1382053">
                  <a:extLst>
                    <a:ext uri="{9D8B030D-6E8A-4147-A177-3AD203B41FA5}">
                      <a16:colId xmlns="" xmlns:a16="http://schemas.microsoft.com/office/drawing/2014/main" val="1815911592"/>
                    </a:ext>
                  </a:extLst>
                </a:gridCol>
                <a:gridCol w="116100">
                  <a:extLst>
                    <a:ext uri="{9D8B030D-6E8A-4147-A177-3AD203B41FA5}">
                      <a16:colId xmlns="" xmlns:a16="http://schemas.microsoft.com/office/drawing/2014/main" val="3708868202"/>
                    </a:ext>
                  </a:extLst>
                </a:gridCol>
              </a:tblGrid>
              <a:tr h="618925">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100" b="1" i="0" u="none" strike="noStrike" dirty="0">
                          <a:solidFill>
                            <a:srgbClr val="000000"/>
                          </a:solidFill>
                          <a:effectLst/>
                          <a:latin typeface="Century Gothic" panose="020B0502020202020204" pitchFamily="34" charset="0"/>
                        </a:rPr>
                        <a:t>TOTALE ITALIA</a:t>
                      </a:r>
                    </a:p>
                  </a:txBody>
                  <a:tcPr marL="5785" marR="5785" marT="5785" marB="0" anchor="ctr">
                    <a:solidFill>
                      <a:schemeClr val="bg2">
                        <a:lumMod val="40000"/>
                        <a:lumOff val="60000"/>
                      </a:schemeClr>
                    </a:solidFill>
                  </a:tcPr>
                </a:tc>
                <a:tc>
                  <a:txBody>
                    <a:bodyPr/>
                    <a:lstStyle/>
                    <a:p>
                      <a:pPr algn="ctr" fontAlgn="ctr"/>
                      <a:endParaRPr lang="it-IT" sz="11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1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764384">
                <a:tc>
                  <a:txBody>
                    <a:bodyPr/>
                    <a:lstStyle/>
                    <a:p>
                      <a:pPr algn="r" fontAlgn="ctr"/>
                      <a:r>
                        <a:rPr lang="it-IT" sz="1800" b="1" i="0" u="none" strike="noStrike" kern="1200" dirty="0">
                          <a:solidFill>
                            <a:srgbClr val="000000"/>
                          </a:solidFill>
                          <a:effectLst/>
                          <a:latin typeface="Century Gothic" panose="020B0502020202020204" pitchFamily="34" charset="0"/>
                          <a:ea typeface="+mn-ea"/>
                          <a:cs typeface="+mn-cs"/>
                        </a:rPr>
                        <a:t>Migliorati</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600" b="1" i="0" u="none" strike="noStrike" kern="1200" dirty="0">
                          <a:solidFill>
                            <a:srgbClr val="000000"/>
                          </a:solidFill>
                          <a:effectLst/>
                          <a:latin typeface="Century Gothic" panose="020B0502020202020204" pitchFamily="34" charset="0"/>
                          <a:ea typeface="+mn-ea"/>
                          <a:cs typeface="+mn-cs"/>
                        </a:rPr>
                        <a:t>8,4</a:t>
                      </a:r>
                    </a:p>
                  </a:txBody>
                  <a:tcPr marL="9525" marR="9525" marT="9525" marB="0" anchor="ctr">
                    <a:solidFill>
                      <a:schemeClr val="accent3">
                        <a:lumMod val="95000"/>
                      </a:schemeClr>
                    </a:solidFill>
                  </a:tcPr>
                </a:tc>
                <a:tc>
                  <a:txBody>
                    <a:bodyPr/>
                    <a:lstStyle/>
                    <a:p>
                      <a:pPr algn="ctr" fontAlgn="ctr"/>
                      <a:endParaRPr lang="it-IT" sz="16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6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6,7</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a:solidFill>
                            <a:srgbClr val="000000"/>
                          </a:solidFill>
                          <a:effectLst/>
                          <a:latin typeface="Century Gothic" panose="020B0502020202020204" pitchFamily="34" charset="0"/>
                          <a:ea typeface="+mn-ea"/>
                          <a:cs typeface="+mn-cs"/>
                        </a:rPr>
                        <a:t>12,1</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a:solidFill>
                            <a:srgbClr val="000000"/>
                          </a:solidFill>
                          <a:effectLst/>
                          <a:latin typeface="Century Gothic" panose="020B0502020202020204" pitchFamily="34" charset="0"/>
                          <a:ea typeface="+mn-ea"/>
                          <a:cs typeface="+mn-cs"/>
                        </a:rPr>
                        <a:t>11,2</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a:solidFill>
                            <a:srgbClr val="000000"/>
                          </a:solidFill>
                          <a:effectLst/>
                          <a:latin typeface="Century Gothic" panose="020B0502020202020204" pitchFamily="34" charset="0"/>
                          <a:ea typeface="+mn-ea"/>
                          <a:cs typeface="+mn-cs"/>
                        </a:rPr>
                        <a:t>5,8</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a:solidFill>
                          <a:srgbClr val="000000"/>
                        </a:solidFill>
                        <a:effectLst/>
                        <a:latin typeface="Century Gothic" panose="020B0502020202020204" pitchFamily="34" charset="0"/>
                        <a:ea typeface="+mn-ea"/>
                        <a:cs typeface="+mn-cs"/>
                      </a:endParaRPr>
                    </a:p>
                  </a:txBody>
                  <a:tcPr marL="9525" marR="9525" marT="9525" marB="0" anchor="ctr">
                    <a:solidFill>
                      <a:schemeClr val="bg1"/>
                    </a:solidFill>
                  </a:tcPr>
                </a:tc>
                <a:extLst>
                  <a:ext uri="{0D108BD9-81ED-4DB2-BD59-A6C34878D82A}">
                    <a16:rowId xmlns="" xmlns:a16="http://schemas.microsoft.com/office/drawing/2014/main" val="189215895"/>
                  </a:ext>
                </a:extLst>
              </a:tr>
              <a:tr h="764384">
                <a:tc>
                  <a:txBody>
                    <a:bodyPr/>
                    <a:lstStyle/>
                    <a:p>
                      <a:pPr algn="r" fontAlgn="ctr"/>
                      <a:r>
                        <a:rPr lang="it-IT" sz="1800" b="1" i="0" u="none" strike="noStrike" kern="1200" dirty="0">
                          <a:solidFill>
                            <a:srgbClr val="000000"/>
                          </a:solidFill>
                          <a:effectLst/>
                          <a:latin typeface="Century Gothic" panose="020B0502020202020204" pitchFamily="34" charset="0"/>
                          <a:ea typeface="+mn-ea"/>
                          <a:cs typeface="+mn-cs"/>
                        </a:rPr>
                        <a:t> Rimasti invariati</a:t>
                      </a:r>
                    </a:p>
                    <a:p>
                      <a:pPr algn="r" fontAlgn="ctr"/>
                      <a:endParaRPr lang="it-IT" sz="1800" b="1" i="0" u="none" strike="noStrike" kern="1200" dirty="0">
                        <a:solidFill>
                          <a:srgbClr val="000000"/>
                        </a:solidFill>
                        <a:effectLst/>
                        <a:latin typeface="Century Gothic" panose="020B0502020202020204" pitchFamily="34" charset="0"/>
                        <a:ea typeface="+mn-ea"/>
                        <a:cs typeface="+mn-cs"/>
                      </a:endParaRP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600" b="1" i="0" u="none" strike="noStrike" kern="1200">
                          <a:solidFill>
                            <a:srgbClr val="000000"/>
                          </a:solidFill>
                          <a:effectLst/>
                          <a:latin typeface="Century Gothic" panose="020B0502020202020204" pitchFamily="34" charset="0"/>
                          <a:ea typeface="+mn-ea"/>
                          <a:cs typeface="+mn-cs"/>
                        </a:rPr>
                        <a:t>79,8</a:t>
                      </a:r>
                    </a:p>
                  </a:txBody>
                  <a:tcPr marL="9525" marR="9525" marT="9525" marB="0" anchor="ctr">
                    <a:solidFill>
                      <a:schemeClr val="accent3">
                        <a:lumMod val="95000"/>
                      </a:schemeClr>
                    </a:solidFill>
                  </a:tcPr>
                </a:tc>
                <a:tc>
                  <a:txBody>
                    <a:bodyPr/>
                    <a:lstStyle/>
                    <a:p>
                      <a:pPr algn="ctr" fontAlgn="ctr"/>
                      <a:endParaRPr lang="it-IT" sz="16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6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83,6</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77,8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80,7</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a:solidFill>
                            <a:srgbClr val="000000"/>
                          </a:solidFill>
                          <a:effectLst/>
                          <a:latin typeface="Century Gothic" panose="020B0502020202020204" pitchFamily="34" charset="0"/>
                          <a:ea typeface="+mn-ea"/>
                          <a:cs typeface="+mn-cs"/>
                        </a:rPr>
                        <a:t>77,6</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r h="764384">
                <a:tc>
                  <a:txBody>
                    <a:bodyPr/>
                    <a:lstStyle/>
                    <a:p>
                      <a:pPr algn="r" fontAlgn="ctr"/>
                      <a:r>
                        <a:rPr lang="it-IT" sz="1800" b="1" i="0" u="none" strike="noStrike" kern="1200" dirty="0">
                          <a:solidFill>
                            <a:srgbClr val="000000"/>
                          </a:solidFill>
                          <a:effectLst/>
                          <a:latin typeface="Century Gothic" panose="020B0502020202020204" pitchFamily="34" charset="0"/>
                          <a:ea typeface="+mn-ea"/>
                          <a:cs typeface="+mn-cs"/>
                        </a:rPr>
                        <a:t> Peggiorati</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600" b="1" i="0" u="none" strike="noStrike" kern="1200">
                          <a:solidFill>
                            <a:srgbClr val="000000"/>
                          </a:solidFill>
                          <a:effectLst/>
                          <a:latin typeface="Century Gothic" panose="020B0502020202020204" pitchFamily="34" charset="0"/>
                          <a:ea typeface="+mn-ea"/>
                          <a:cs typeface="+mn-cs"/>
                        </a:rPr>
                        <a:t>11,8</a:t>
                      </a:r>
                    </a:p>
                  </a:txBody>
                  <a:tcPr marL="9525" marR="9525" marT="9525" marB="0" anchor="ctr">
                    <a:solidFill>
                      <a:schemeClr val="accent3">
                        <a:lumMod val="95000"/>
                      </a:schemeClr>
                    </a:solidFill>
                  </a:tcPr>
                </a:tc>
                <a:tc>
                  <a:txBody>
                    <a:bodyPr/>
                    <a:lstStyle/>
                    <a:p>
                      <a:pPr algn="ctr" fontAlgn="ctr"/>
                      <a:endParaRPr lang="it-IT" sz="16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6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600" b="0" i="0" u="none" strike="noStrike" kern="1200">
                          <a:solidFill>
                            <a:srgbClr val="000000"/>
                          </a:solidFill>
                          <a:effectLst/>
                          <a:latin typeface="Century Gothic" panose="020B0502020202020204" pitchFamily="34" charset="0"/>
                          <a:ea typeface="+mn-ea"/>
                          <a:cs typeface="+mn-cs"/>
                        </a:rPr>
                        <a:t>9,7</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a:solidFill>
                            <a:srgbClr val="000000"/>
                          </a:solidFill>
                          <a:effectLst/>
                          <a:latin typeface="Century Gothic" panose="020B0502020202020204" pitchFamily="34" charset="0"/>
                          <a:ea typeface="+mn-ea"/>
                          <a:cs typeface="+mn-cs"/>
                        </a:rPr>
                        <a:t>10,1</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8,1</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600" b="0" i="0" u="none" strike="noStrike" kern="1200" dirty="0">
                          <a:solidFill>
                            <a:srgbClr val="000000"/>
                          </a:solidFill>
                          <a:effectLst/>
                          <a:latin typeface="Century Gothic" panose="020B0502020202020204" pitchFamily="34" charset="0"/>
                          <a:ea typeface="+mn-ea"/>
                          <a:cs typeface="+mn-cs"/>
                        </a:rPr>
                        <a:t>16,6</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89774023"/>
                  </a:ext>
                </a:extLst>
              </a:tr>
            </a:tbl>
          </a:graphicData>
        </a:graphic>
      </p:graphicFrame>
      <p:sp>
        <p:nvSpPr>
          <p:cNvPr id="45" name="Ovale 44">
            <a:extLst>
              <a:ext uri="{FF2B5EF4-FFF2-40B4-BE49-F238E27FC236}">
                <a16:creationId xmlns="" xmlns:a16="http://schemas.microsoft.com/office/drawing/2014/main" id="{A293A6F3-1DA1-45DF-8DE2-DE1DBD4B8C27}"/>
              </a:ext>
            </a:extLst>
          </p:cNvPr>
          <p:cNvSpPr/>
          <p:nvPr/>
        </p:nvSpPr>
        <p:spPr bwMode="auto">
          <a:xfrm>
            <a:off x="9736247" y="5094696"/>
            <a:ext cx="733425" cy="44750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dirty="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2941762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a:extLst>
              <a:ext uri="{FF2B5EF4-FFF2-40B4-BE49-F238E27FC236}">
                <a16:creationId xmlns="" xmlns:a16="http://schemas.microsoft.com/office/drawing/2014/main" id="{44F83223-8121-4460-B081-C132001AB569}"/>
              </a:ext>
            </a:extLst>
          </p:cNvPr>
          <p:cNvSpPr txBox="1"/>
          <p:nvPr/>
        </p:nvSpPr>
        <p:spPr>
          <a:xfrm>
            <a:off x="9427957" y="1699946"/>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sp>
        <p:nvSpPr>
          <p:cNvPr id="14" name="Rettangolo 93">
            <a:extLst>
              <a:ext uri="{FF2B5EF4-FFF2-40B4-BE49-F238E27FC236}">
                <a16:creationId xmlns="" xmlns:a16="http://schemas.microsoft.com/office/drawing/2014/main" id="{0A6FFD10-C106-4E90-990C-1B466B3A0969}"/>
              </a:ext>
            </a:extLst>
          </p:cNvPr>
          <p:cNvSpPr>
            <a:spLocks noChangeArrowheads="1"/>
          </p:cNvSpPr>
          <p:nvPr/>
        </p:nvSpPr>
        <p:spPr bwMode="auto">
          <a:xfrm>
            <a:off x="351063" y="6256129"/>
            <a:ext cx="11413307"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La somma dei valori è diversa da 100 perché sono rappresentate le % di coloro che hanno percepito un aumento del fenomeno.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5" name="CasellaDiTesto 14">
            <a:extLst>
              <a:ext uri="{FF2B5EF4-FFF2-40B4-BE49-F238E27FC236}">
                <a16:creationId xmlns="" xmlns:a16="http://schemas.microsoft.com/office/drawing/2014/main" id="{205E6A96-D4D8-4942-8F9F-E4C2C7DE0A54}"/>
              </a:ext>
            </a:extLst>
          </p:cNvPr>
          <p:cNvSpPr txBox="1"/>
          <p:nvPr/>
        </p:nvSpPr>
        <p:spPr>
          <a:xfrm>
            <a:off x="404410" y="1093978"/>
            <a:ext cx="11585396" cy="584775"/>
          </a:xfrm>
          <a:prstGeom prst="rect">
            <a:avLst/>
          </a:prstGeom>
          <a:noFill/>
        </p:spPr>
        <p:txBody>
          <a:bodyPr wrap="square">
            <a:spAutoFit/>
          </a:bodyPr>
          <a:lstStyle/>
          <a:p>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Con riferimento alla sua attività e al settore in cui lei opera, come valuta l’andamento dei crimini di seguito indicati nel corso del 2021 rispetto al 2020? </a:t>
            </a:r>
            <a:endParaRPr lang="it-IT" sz="1600" b="0" dirty="0">
              <a:latin typeface="Century Gothic" panose="020B0502020202020204" pitchFamily="34" charset="0"/>
            </a:endParaRPr>
          </a:p>
        </p:txBody>
      </p:sp>
      <p:sp>
        <p:nvSpPr>
          <p:cNvPr id="16" name="Titolo 1">
            <a:extLst>
              <a:ext uri="{FF2B5EF4-FFF2-40B4-BE49-F238E27FC236}">
                <a16:creationId xmlns="" xmlns:a16="http://schemas.microsoft.com/office/drawing/2014/main" id="{A6CDD261-BFA2-46CE-AE35-563798DFD982}"/>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Andamento dei crimini | </a:t>
            </a:r>
            <a:r>
              <a:rPr lang="it-IT" sz="2200" dirty="0">
                <a:solidFill>
                  <a:srgbClr val="000000"/>
                </a:solidFill>
                <a:latin typeface="Century Gothic" panose="020B0502020202020204" pitchFamily="34" charset="0"/>
                <a:ea typeface="MS PGothic" charset="0"/>
                <a:cs typeface="Arial"/>
              </a:rPr>
              <a:t>Dall’analisi per macroarea emerge come </a:t>
            </a:r>
            <a:r>
              <a:rPr lang="it-IT" sz="2200" dirty="0" smtClean="0">
                <a:solidFill>
                  <a:srgbClr val="000000"/>
                </a:solidFill>
                <a:latin typeface="Century Gothic" panose="020B0502020202020204" pitchFamily="34" charset="0"/>
                <a:ea typeface="MS PGothic" charset="0"/>
                <a:cs typeface="Arial"/>
              </a:rPr>
              <a:t>la percezione sulla </a:t>
            </a:r>
            <a:r>
              <a:rPr lang="it-IT" sz="2200" dirty="0">
                <a:solidFill>
                  <a:srgbClr val="000000"/>
                </a:solidFill>
                <a:latin typeface="Century Gothic" panose="020B0502020202020204" pitchFamily="34" charset="0"/>
                <a:ea typeface="MS PGothic" charset="0"/>
                <a:cs typeface="Arial"/>
              </a:rPr>
              <a:t>crescita dei fenomeni criminali sia </a:t>
            </a:r>
            <a:r>
              <a:rPr lang="it-IT" sz="2200">
                <a:solidFill>
                  <a:srgbClr val="000000"/>
                </a:solidFill>
                <a:latin typeface="Century Gothic" panose="020B0502020202020204" pitchFamily="34" charset="0"/>
                <a:ea typeface="MS PGothic" charset="0"/>
                <a:cs typeface="Arial"/>
              </a:rPr>
              <a:t>più </a:t>
            </a:r>
            <a:r>
              <a:rPr lang="it-IT" sz="2200" smtClean="0">
                <a:solidFill>
                  <a:srgbClr val="000000"/>
                </a:solidFill>
                <a:latin typeface="Century Gothic" panose="020B0502020202020204" pitchFamily="34" charset="0"/>
                <a:ea typeface="MS PGothic" charset="0"/>
                <a:cs typeface="Arial"/>
              </a:rPr>
              <a:t>accentuata </a:t>
            </a:r>
            <a:r>
              <a:rPr lang="it-IT" sz="2200" dirty="0">
                <a:solidFill>
                  <a:srgbClr val="000000"/>
                </a:solidFill>
                <a:latin typeface="Century Gothic" panose="020B0502020202020204" pitchFamily="34" charset="0"/>
                <a:ea typeface="MS PGothic" charset="0"/>
                <a:cs typeface="Arial"/>
              </a:rPr>
              <a:t>nel Mezzogiorno.</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23" name="CasellaDiTesto 9">
            <a:extLst>
              <a:ext uri="{FF2B5EF4-FFF2-40B4-BE49-F238E27FC236}">
                <a16:creationId xmlns="" xmlns:a16="http://schemas.microsoft.com/office/drawing/2014/main" id="{B4EB811C-FC86-491E-9C0B-C1CA1B557FC1}"/>
              </a:ext>
            </a:extLst>
          </p:cNvPr>
          <p:cNvSpPr txBox="1">
            <a:spLocks noChangeArrowheads="1"/>
          </p:cNvSpPr>
          <p:nvPr/>
        </p:nvSpPr>
        <p:spPr bwMode="auto">
          <a:xfrm>
            <a:off x="5092072" y="1728595"/>
            <a:ext cx="3952236" cy="277897"/>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24" name="Tabella 23">
            <a:extLst>
              <a:ext uri="{FF2B5EF4-FFF2-40B4-BE49-F238E27FC236}">
                <a16:creationId xmlns="" xmlns:a16="http://schemas.microsoft.com/office/drawing/2014/main" id="{9C37ECF3-9325-4793-8FD8-16C43294C0EF}"/>
              </a:ext>
            </a:extLst>
          </p:cNvPr>
          <p:cNvGraphicFramePr>
            <a:graphicFrameLocks noGrp="1"/>
          </p:cNvGraphicFramePr>
          <p:nvPr>
            <p:extLst>
              <p:ext uri="{D42A27DB-BD31-4B8C-83A1-F6EECF244321}">
                <p14:modId xmlns:p14="http://schemas.microsoft.com/office/powerpoint/2010/main" val="2284795056"/>
              </p:ext>
            </p:extLst>
          </p:nvPr>
        </p:nvGraphicFramePr>
        <p:xfrm>
          <a:off x="404410" y="2103840"/>
          <a:ext cx="10597418" cy="4204416"/>
        </p:xfrm>
        <a:graphic>
          <a:graphicData uri="http://schemas.openxmlformats.org/drawingml/2006/table">
            <a:tbl>
              <a:tblPr>
                <a:tableStyleId>{5C22544A-7EE6-4342-B048-85BDC9FD1C3A}</a:tableStyleId>
              </a:tblPr>
              <a:tblGrid>
                <a:gridCol w="3159439">
                  <a:extLst>
                    <a:ext uri="{9D8B030D-6E8A-4147-A177-3AD203B41FA5}">
                      <a16:colId xmlns="" xmlns:a16="http://schemas.microsoft.com/office/drawing/2014/main" val="306165832"/>
                    </a:ext>
                  </a:extLst>
                </a:gridCol>
                <a:gridCol w="117097">
                  <a:extLst>
                    <a:ext uri="{9D8B030D-6E8A-4147-A177-3AD203B41FA5}">
                      <a16:colId xmlns="" xmlns:a16="http://schemas.microsoft.com/office/drawing/2014/main" val="2693281678"/>
                    </a:ext>
                  </a:extLst>
                </a:gridCol>
                <a:gridCol w="1454303">
                  <a:extLst>
                    <a:ext uri="{9D8B030D-6E8A-4147-A177-3AD203B41FA5}">
                      <a16:colId xmlns="" xmlns:a16="http://schemas.microsoft.com/office/drawing/2014/main" val="2116934779"/>
                    </a:ext>
                  </a:extLst>
                </a:gridCol>
                <a:gridCol w="56713">
                  <a:extLst>
                    <a:ext uri="{9D8B030D-6E8A-4147-A177-3AD203B41FA5}">
                      <a16:colId xmlns="" xmlns:a16="http://schemas.microsoft.com/office/drawing/2014/main" val="2465454560"/>
                    </a:ext>
                  </a:extLst>
                </a:gridCol>
                <a:gridCol w="117097">
                  <a:extLst>
                    <a:ext uri="{9D8B030D-6E8A-4147-A177-3AD203B41FA5}">
                      <a16:colId xmlns="" xmlns:a16="http://schemas.microsoft.com/office/drawing/2014/main" val="1949953701"/>
                    </a:ext>
                  </a:extLst>
                </a:gridCol>
                <a:gridCol w="1393918">
                  <a:extLst>
                    <a:ext uri="{9D8B030D-6E8A-4147-A177-3AD203B41FA5}">
                      <a16:colId xmlns="" xmlns:a16="http://schemas.microsoft.com/office/drawing/2014/main" val="2147936247"/>
                    </a:ext>
                  </a:extLst>
                </a:gridCol>
                <a:gridCol w="1393918">
                  <a:extLst>
                    <a:ext uri="{9D8B030D-6E8A-4147-A177-3AD203B41FA5}">
                      <a16:colId xmlns="" xmlns:a16="http://schemas.microsoft.com/office/drawing/2014/main" val="287527981"/>
                    </a:ext>
                  </a:extLst>
                </a:gridCol>
                <a:gridCol w="1393918">
                  <a:extLst>
                    <a:ext uri="{9D8B030D-6E8A-4147-A177-3AD203B41FA5}">
                      <a16:colId xmlns="" xmlns:a16="http://schemas.microsoft.com/office/drawing/2014/main" val="995365565"/>
                    </a:ext>
                  </a:extLst>
                </a:gridCol>
                <a:gridCol w="1393918">
                  <a:extLst>
                    <a:ext uri="{9D8B030D-6E8A-4147-A177-3AD203B41FA5}">
                      <a16:colId xmlns="" xmlns:a16="http://schemas.microsoft.com/office/drawing/2014/main" val="1815911592"/>
                    </a:ext>
                  </a:extLst>
                </a:gridCol>
                <a:gridCol w="117097">
                  <a:extLst>
                    <a:ext uri="{9D8B030D-6E8A-4147-A177-3AD203B41FA5}">
                      <a16:colId xmlns="" xmlns:a16="http://schemas.microsoft.com/office/drawing/2014/main" val="3708868202"/>
                    </a:ext>
                  </a:extLst>
                </a:gridCol>
              </a:tblGrid>
              <a:tr h="302590">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73702">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Usura</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27,0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a:solidFill>
                            <a:srgbClr val="000000"/>
                          </a:solidFill>
                          <a:effectLst/>
                          <a:latin typeface="Century Gothic" panose="020B0502020202020204" pitchFamily="34" charset="0"/>
                        </a:rPr>
                        <a:t>29,0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26,0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27,1</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30,0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599116">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Abusivismo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22,0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23,0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24,0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26,0</a:t>
                      </a:r>
                    </a:p>
                  </a:txBody>
                  <a:tcPr marL="9525" marR="9525" marT="9525" marB="0" anchor="ctr">
                    <a:solidFill>
                      <a:schemeClr val="accent3">
                        <a:lumMod val="95000"/>
                      </a:schemeClr>
                    </a:solidFill>
                  </a:tcPr>
                </a:tc>
                <a:tc>
                  <a:txBody>
                    <a:bodyPr/>
                    <a:lstStyle/>
                    <a:p>
                      <a:pPr marL="0" algn="ctr" defTabSz="914377" rtl="0" eaLnBrk="1" fontAlgn="b" latinLnBrk="0" hangingPunct="1"/>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r h="488168">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Estorsioni e racket</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17,0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20,0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22,0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89774023"/>
                  </a:ext>
                </a:extLst>
              </a:tr>
              <a:tr h="488168">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Furti</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23,0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20,7</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22,0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24,0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868437624"/>
                  </a:ext>
                </a:extLst>
              </a:tr>
              <a:tr h="488168">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Atti di vandalismo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19,0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13,9</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19,0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24,0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25,0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3640155643"/>
                  </a:ext>
                </a:extLst>
              </a:tr>
              <a:tr h="488168">
                <a:tc>
                  <a:txBody>
                    <a:bodyPr/>
                    <a:lstStyle/>
                    <a:p>
                      <a:pPr algn="r" fontAlgn="t"/>
                      <a:r>
                        <a:rPr lang="it-IT" sz="1400" b="1" i="0" u="none" strike="noStrike" kern="1200" dirty="0">
                          <a:solidFill>
                            <a:srgbClr val="000000"/>
                          </a:solidFill>
                          <a:effectLst/>
                          <a:latin typeface="Century Gothic" panose="020B0502020202020204" pitchFamily="34" charset="0"/>
                          <a:ea typeface="+mn-ea"/>
                          <a:cs typeface="+mn-cs"/>
                        </a:rPr>
                        <a:t>Aggressioni e violenze alle persone non a scopo predatorio</a:t>
                      </a:r>
                    </a:p>
                  </a:txBody>
                  <a:tcPr marL="9525" marR="9525" marT="9525"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18,0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18,0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17,6</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18,6</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19,0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3912401610"/>
                  </a:ext>
                </a:extLst>
              </a:tr>
              <a:tr h="488168">
                <a:tc>
                  <a:txBody>
                    <a:bodyPr/>
                    <a:lstStyle/>
                    <a:p>
                      <a:pPr algn="r" fontAlgn="t"/>
                      <a:r>
                        <a:rPr lang="it-IT" sz="1400" b="1" i="0" u="none" strike="noStrike" kern="1200" dirty="0">
                          <a:solidFill>
                            <a:srgbClr val="000000"/>
                          </a:solidFill>
                          <a:effectLst/>
                          <a:latin typeface="Century Gothic" panose="020B0502020202020204" pitchFamily="34" charset="0"/>
                          <a:ea typeface="+mn-ea"/>
                          <a:cs typeface="+mn-cs"/>
                        </a:rPr>
                        <a:t>Contraffazione</a:t>
                      </a:r>
                    </a:p>
                  </a:txBody>
                  <a:tcPr marL="9525" marR="9525" marT="9525"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17,0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17,7</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16,0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18,0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853368871"/>
                  </a:ext>
                </a:extLst>
              </a:tr>
              <a:tr h="488168">
                <a:tc>
                  <a:txBody>
                    <a:bodyPr/>
                    <a:lstStyle/>
                    <a:p>
                      <a:pPr algn="r" fontAlgn="t"/>
                      <a:r>
                        <a:rPr lang="it-IT" sz="1400" b="1" i="0" u="none" strike="noStrike" kern="1200" dirty="0">
                          <a:solidFill>
                            <a:srgbClr val="000000"/>
                          </a:solidFill>
                          <a:effectLst/>
                          <a:latin typeface="Century Gothic" panose="020B0502020202020204" pitchFamily="34" charset="0"/>
                          <a:ea typeface="+mn-ea"/>
                          <a:cs typeface="+mn-cs"/>
                        </a:rPr>
                        <a:t>Rapine</a:t>
                      </a:r>
                    </a:p>
                  </a:txBody>
                  <a:tcPr marL="9525" marR="9525" marT="9525"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16,2</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15,2</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13,4</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13,4</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20,2</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386742990"/>
                  </a:ext>
                </a:extLst>
              </a:tr>
            </a:tbl>
          </a:graphicData>
        </a:graphic>
      </p:graphicFrame>
      <p:sp>
        <p:nvSpPr>
          <p:cNvPr id="25" name="CasellaDiTesto 24">
            <a:extLst>
              <a:ext uri="{FF2B5EF4-FFF2-40B4-BE49-F238E27FC236}">
                <a16:creationId xmlns="" xmlns:a16="http://schemas.microsoft.com/office/drawing/2014/main" id="{B4CC46FA-BD12-4AAB-A6F2-F0B80CBBEF81}"/>
              </a:ext>
            </a:extLst>
          </p:cNvPr>
          <p:cNvSpPr txBox="1"/>
          <p:nvPr/>
        </p:nvSpPr>
        <p:spPr>
          <a:xfrm>
            <a:off x="3744199" y="1722568"/>
            <a:ext cx="2132140" cy="276999"/>
          </a:xfrm>
          <a:prstGeom prst="rect">
            <a:avLst/>
          </a:prstGeom>
          <a:noFill/>
        </p:spPr>
        <p:txBody>
          <a:bodyPr wrap="square">
            <a:spAutoFit/>
          </a:bodyPr>
          <a:lstStyle/>
          <a:p>
            <a:r>
              <a:rPr lang="it-IT" sz="1200" i="1" u="sng">
                <a:latin typeface="Century Gothic" panose="020B0502020202020204" pitchFamily="34" charset="0"/>
              </a:rPr>
              <a:t>% di ‘Aumentati’</a:t>
            </a:r>
          </a:p>
        </p:txBody>
      </p:sp>
      <p:sp>
        <p:nvSpPr>
          <p:cNvPr id="26" name="Ovale 25">
            <a:extLst>
              <a:ext uri="{FF2B5EF4-FFF2-40B4-BE49-F238E27FC236}">
                <a16:creationId xmlns="" xmlns:a16="http://schemas.microsoft.com/office/drawing/2014/main" id="{745A7094-D49E-4639-8E38-E2DCF9B16991}"/>
              </a:ext>
            </a:extLst>
          </p:cNvPr>
          <p:cNvSpPr/>
          <p:nvPr/>
        </p:nvSpPr>
        <p:spPr bwMode="auto">
          <a:xfrm>
            <a:off x="9880454" y="2466253"/>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7" name="Ovale 26">
            <a:extLst>
              <a:ext uri="{FF2B5EF4-FFF2-40B4-BE49-F238E27FC236}">
                <a16:creationId xmlns="" xmlns:a16="http://schemas.microsoft.com/office/drawing/2014/main" id="{4367FFB8-B703-48D6-8FB4-A748D04CA929}"/>
              </a:ext>
            </a:extLst>
          </p:cNvPr>
          <p:cNvSpPr/>
          <p:nvPr/>
        </p:nvSpPr>
        <p:spPr bwMode="auto">
          <a:xfrm>
            <a:off x="9880454" y="2913531"/>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8" name="Ovale 27">
            <a:extLst>
              <a:ext uri="{FF2B5EF4-FFF2-40B4-BE49-F238E27FC236}">
                <a16:creationId xmlns="" xmlns:a16="http://schemas.microsoft.com/office/drawing/2014/main" id="{6DBD1738-3909-4FB8-A10B-37E9BD41BC9B}"/>
              </a:ext>
            </a:extLst>
          </p:cNvPr>
          <p:cNvSpPr/>
          <p:nvPr/>
        </p:nvSpPr>
        <p:spPr bwMode="auto">
          <a:xfrm>
            <a:off x="9880454" y="3471540"/>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9" name="Ovale 28">
            <a:extLst>
              <a:ext uri="{FF2B5EF4-FFF2-40B4-BE49-F238E27FC236}">
                <a16:creationId xmlns="" xmlns:a16="http://schemas.microsoft.com/office/drawing/2014/main" id="{0B70A34B-4CCD-4D1C-8B7B-F513C1BA3DF6}"/>
              </a:ext>
            </a:extLst>
          </p:cNvPr>
          <p:cNvSpPr/>
          <p:nvPr/>
        </p:nvSpPr>
        <p:spPr bwMode="auto">
          <a:xfrm>
            <a:off x="9880454" y="3932333"/>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0" name="Ovale 29">
            <a:extLst>
              <a:ext uri="{FF2B5EF4-FFF2-40B4-BE49-F238E27FC236}">
                <a16:creationId xmlns="" xmlns:a16="http://schemas.microsoft.com/office/drawing/2014/main" id="{317CA33C-99DB-4563-92FB-56635288FDB4}"/>
              </a:ext>
            </a:extLst>
          </p:cNvPr>
          <p:cNvSpPr/>
          <p:nvPr/>
        </p:nvSpPr>
        <p:spPr bwMode="auto">
          <a:xfrm>
            <a:off x="9880454" y="4475416"/>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1" name="Ovale 30">
            <a:extLst>
              <a:ext uri="{FF2B5EF4-FFF2-40B4-BE49-F238E27FC236}">
                <a16:creationId xmlns="" xmlns:a16="http://schemas.microsoft.com/office/drawing/2014/main" id="{EC9F9491-CEDB-4061-B569-D4C0EE17AEB9}"/>
              </a:ext>
            </a:extLst>
          </p:cNvPr>
          <p:cNvSpPr/>
          <p:nvPr/>
        </p:nvSpPr>
        <p:spPr bwMode="auto">
          <a:xfrm>
            <a:off x="9880454" y="4945783"/>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2" name="Ovale 31">
            <a:extLst>
              <a:ext uri="{FF2B5EF4-FFF2-40B4-BE49-F238E27FC236}">
                <a16:creationId xmlns="" xmlns:a16="http://schemas.microsoft.com/office/drawing/2014/main" id="{872F6554-A1B5-4167-BF0F-3A9234DDCA8C}"/>
              </a:ext>
            </a:extLst>
          </p:cNvPr>
          <p:cNvSpPr/>
          <p:nvPr/>
        </p:nvSpPr>
        <p:spPr bwMode="auto">
          <a:xfrm>
            <a:off x="9880454" y="5424405"/>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3" name="Ovale 32">
            <a:extLst>
              <a:ext uri="{FF2B5EF4-FFF2-40B4-BE49-F238E27FC236}">
                <a16:creationId xmlns="" xmlns:a16="http://schemas.microsoft.com/office/drawing/2014/main" id="{167A6179-32D8-44E6-8B07-2E9686EC090C}"/>
              </a:ext>
            </a:extLst>
          </p:cNvPr>
          <p:cNvSpPr/>
          <p:nvPr/>
        </p:nvSpPr>
        <p:spPr bwMode="auto">
          <a:xfrm>
            <a:off x="9880454" y="5923993"/>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3369964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 xmlns:a16="http://schemas.microsoft.com/office/drawing/2014/main" id="{3C44CC5B-97BE-49C4-89FC-A51F28CD4003}"/>
              </a:ext>
            </a:extLst>
          </p:cNvPr>
          <p:cNvPicPr>
            <a:picLocks noChangeAspect="1"/>
          </p:cNvPicPr>
          <p:nvPr/>
        </p:nvPicPr>
        <p:blipFill>
          <a:blip r:embed="rId3"/>
          <a:stretch>
            <a:fillRect/>
          </a:stretch>
        </p:blipFill>
        <p:spPr>
          <a:xfrm>
            <a:off x="1349650" y="3633901"/>
            <a:ext cx="3392424" cy="1798320"/>
          </a:xfrm>
          <a:prstGeom prst="rect">
            <a:avLst/>
          </a:prstGeom>
        </p:spPr>
      </p:pic>
      <p:pic>
        <p:nvPicPr>
          <p:cNvPr id="2" name="Immagine 1">
            <a:extLst>
              <a:ext uri="{FF2B5EF4-FFF2-40B4-BE49-F238E27FC236}">
                <a16:creationId xmlns="" xmlns:a16="http://schemas.microsoft.com/office/drawing/2014/main" id="{2DF5FBAC-3D82-4CD8-AED7-372309E2ABE7}"/>
              </a:ext>
            </a:extLst>
          </p:cNvPr>
          <p:cNvPicPr>
            <a:picLocks noChangeAspect="1"/>
          </p:cNvPicPr>
          <p:nvPr/>
        </p:nvPicPr>
        <p:blipFill>
          <a:blip r:embed="rId4"/>
          <a:stretch>
            <a:fillRect/>
          </a:stretch>
        </p:blipFill>
        <p:spPr>
          <a:xfrm>
            <a:off x="3320261" y="3633901"/>
            <a:ext cx="3176016" cy="1749552"/>
          </a:xfrm>
          <a:prstGeom prst="rect">
            <a:avLst/>
          </a:prstGeom>
        </p:spPr>
      </p:pic>
      <p:pic>
        <p:nvPicPr>
          <p:cNvPr id="5" name="Immagine 4">
            <a:extLst>
              <a:ext uri="{FF2B5EF4-FFF2-40B4-BE49-F238E27FC236}">
                <a16:creationId xmlns="" xmlns:a16="http://schemas.microsoft.com/office/drawing/2014/main" id="{9E97512C-7E0B-4DBC-8AAA-45AECBB294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9930" y="3633901"/>
            <a:ext cx="3392424" cy="1798320"/>
          </a:xfrm>
          <a:prstGeom prst="rect">
            <a:avLst/>
          </a:prstGeom>
        </p:spPr>
      </p:pic>
      <p:sp>
        <p:nvSpPr>
          <p:cNvPr id="4" name="Titolo 1">
            <a:extLst>
              <a:ext uri="{FF2B5EF4-FFF2-40B4-BE49-F238E27FC236}">
                <a16:creationId xmlns="" xmlns:a16="http://schemas.microsoft.com/office/drawing/2014/main" id="{6BD727A3-C69C-4FBF-92AE-E4B967C8C997}"/>
              </a:ext>
            </a:extLst>
          </p:cNvPr>
          <p:cNvSpPr txBox="1">
            <a:spLocks/>
          </p:cNvSpPr>
          <p:nvPr/>
        </p:nvSpPr>
        <p:spPr>
          <a:xfrm>
            <a:off x="335360" y="248643"/>
            <a:ext cx="11755040" cy="409440"/>
          </a:xfrm>
          <a:prstGeom prst="rect">
            <a:avLst/>
          </a:prstGeom>
        </p:spPr>
        <p:txBody>
          <a:bodyPr wrap="square" lIns="67500" tIns="35100" rIns="67500" bIns="35100">
            <a:spAutoFit/>
          </a:bodyPr>
          <a:lstStyle/>
          <a:p>
            <a:pPr lvl="0">
              <a:defRPr/>
            </a:pPr>
            <a:r>
              <a:rPr lang="it-IT" sz="2200" dirty="0">
                <a:solidFill>
                  <a:srgbClr val="002060"/>
                </a:solidFill>
                <a:latin typeface="Century Gothic" panose="020B0502020202020204" pitchFamily="34" charset="0"/>
                <a:cs typeface="Arial"/>
              </a:rPr>
              <a:t>Tentativi di usura e racket | </a:t>
            </a:r>
            <a:r>
              <a:rPr lang="it-IT" sz="2200" dirty="0">
                <a:latin typeface="Century Gothic" panose="020B0502020202020204" pitchFamily="34" charset="0"/>
                <a:cs typeface="Arial"/>
              </a:rPr>
              <a:t>Analisi per macroarea geografica </a:t>
            </a:r>
            <a:endParaRPr kumimoji="0" lang="it-IT" sz="2200" i="0" u="none" strike="sng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endParaRPr>
          </a:p>
        </p:txBody>
      </p:sp>
      <p:sp>
        <p:nvSpPr>
          <p:cNvPr id="29" name="CasellaDiTesto 9">
            <a:extLst>
              <a:ext uri="{FF2B5EF4-FFF2-40B4-BE49-F238E27FC236}">
                <a16:creationId xmlns="" xmlns:a16="http://schemas.microsoft.com/office/drawing/2014/main" id="{22D59386-9C1C-4C92-97AB-34DE83E07868}"/>
              </a:ext>
            </a:extLst>
          </p:cNvPr>
          <p:cNvSpPr txBox="1">
            <a:spLocks noChangeArrowheads="1"/>
          </p:cNvSpPr>
          <p:nvPr/>
        </p:nvSpPr>
        <p:spPr bwMode="auto">
          <a:xfrm>
            <a:off x="272956" y="1130652"/>
            <a:ext cx="115932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Century Gothic" panose="020B0502020202020204" pitchFamily="34" charset="0"/>
                <a:ea typeface="Times New Roman" panose="02020603050405020304" pitchFamily="18" charset="0"/>
                <a:cs typeface="Times New Roman" panose="02020603050405020304" pitchFamily="18" charset="0"/>
              </a:rPr>
              <a:t>Nella sua zona, nel suo quartiere (o nel suo paese) ha sentito parlare o ha avuto notizia di imprenditori, titolari di negozi, di bar o di ristoranti che sono stati avvicinati da persone che hanno proposto loro un prestito al di fuori dei canali ufficiali o tentativi di estorsione? </a:t>
            </a:r>
            <a:endParaRPr kumimoji="0" lang="it-IT" sz="16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mn-cs"/>
            </a:endParaRPr>
          </a:p>
        </p:txBody>
      </p:sp>
      <p:sp>
        <p:nvSpPr>
          <p:cNvPr id="33" name="Rettangolo 93">
            <a:extLst>
              <a:ext uri="{FF2B5EF4-FFF2-40B4-BE49-F238E27FC236}">
                <a16:creationId xmlns="" xmlns:a16="http://schemas.microsoft.com/office/drawing/2014/main" id="{F8BACEBC-E5C3-463C-A0AF-AB4824356237}"/>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35" name="Rettangolo 34">
            <a:extLst>
              <a:ext uri="{FF2B5EF4-FFF2-40B4-BE49-F238E27FC236}">
                <a16:creationId xmlns="" xmlns:a16="http://schemas.microsoft.com/office/drawing/2014/main" id="{D751B6D1-866D-4678-AE12-4AE3521B6F4D}"/>
              </a:ext>
            </a:extLst>
          </p:cNvPr>
          <p:cNvSpPr/>
          <p:nvPr/>
        </p:nvSpPr>
        <p:spPr>
          <a:xfrm>
            <a:off x="321852" y="2456913"/>
            <a:ext cx="3724556" cy="369332"/>
          </a:xfrm>
          <a:prstGeom prst="rect">
            <a:avLst/>
          </a:prstGeom>
        </p:spPr>
        <p:txBody>
          <a:bodyPr wrap="square">
            <a:spAutoFit/>
          </a:bodyPr>
          <a:lstStyle/>
          <a:p>
            <a:r>
              <a:rPr lang="it-IT" sz="1800" dirty="0">
                <a:latin typeface="Century Gothic" panose="020B0502020202020204" pitchFamily="34" charset="0"/>
              </a:rPr>
              <a:t>NE HA SENTITO PARLARE …</a:t>
            </a:r>
            <a:endParaRPr lang="it-IT" sz="1800" b="0" i="1" dirty="0">
              <a:latin typeface="Century Gothic" panose="020B0502020202020204" pitchFamily="34" charset="0"/>
            </a:endParaRPr>
          </a:p>
        </p:txBody>
      </p:sp>
      <p:sp>
        <p:nvSpPr>
          <p:cNvPr id="30" name="CasellaDiTesto 29">
            <a:extLst>
              <a:ext uri="{FF2B5EF4-FFF2-40B4-BE49-F238E27FC236}">
                <a16:creationId xmlns="" xmlns:a16="http://schemas.microsoft.com/office/drawing/2014/main" id="{F37E08AD-A16C-4641-975B-6330148FA039}"/>
              </a:ext>
            </a:extLst>
          </p:cNvPr>
          <p:cNvSpPr txBox="1"/>
          <p:nvPr/>
        </p:nvSpPr>
        <p:spPr>
          <a:xfrm>
            <a:off x="8128476" y="5089432"/>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
        <p:nvSpPr>
          <p:cNvPr id="23" name="CasellaDiTesto 22">
            <a:extLst>
              <a:ext uri="{FF2B5EF4-FFF2-40B4-BE49-F238E27FC236}">
                <a16:creationId xmlns="" xmlns:a16="http://schemas.microsoft.com/office/drawing/2014/main" id="{3B6EEFDA-1C78-4FA0-8488-B89DF0FBD234}"/>
              </a:ext>
            </a:extLst>
          </p:cNvPr>
          <p:cNvSpPr txBox="1"/>
          <p:nvPr/>
        </p:nvSpPr>
        <p:spPr>
          <a:xfrm>
            <a:off x="1220748" y="3301172"/>
            <a:ext cx="1197283" cy="461665"/>
          </a:xfrm>
          <a:prstGeom prst="rect">
            <a:avLst/>
          </a:prstGeom>
          <a:noFill/>
        </p:spPr>
        <p:txBody>
          <a:bodyPr wrap="square">
            <a:spAutoFit/>
          </a:bodyPr>
          <a:lstStyle/>
          <a:p>
            <a:r>
              <a:rPr lang="it-IT" sz="2400" i="1" u="sng">
                <a:latin typeface="Century Gothic" panose="020B0502020202020204" pitchFamily="34" charset="0"/>
              </a:rPr>
              <a:t>15,1%</a:t>
            </a:r>
          </a:p>
        </p:txBody>
      </p:sp>
      <p:sp>
        <p:nvSpPr>
          <p:cNvPr id="28" name="CasellaDiTesto 27">
            <a:extLst>
              <a:ext uri="{FF2B5EF4-FFF2-40B4-BE49-F238E27FC236}">
                <a16:creationId xmlns="" xmlns:a16="http://schemas.microsoft.com/office/drawing/2014/main" id="{303A957D-2B03-475B-838E-ECAA12D74870}"/>
              </a:ext>
            </a:extLst>
          </p:cNvPr>
          <p:cNvSpPr txBox="1"/>
          <p:nvPr/>
        </p:nvSpPr>
        <p:spPr>
          <a:xfrm>
            <a:off x="3044766" y="3319327"/>
            <a:ext cx="1061553" cy="461665"/>
          </a:xfrm>
          <a:prstGeom prst="rect">
            <a:avLst/>
          </a:prstGeom>
          <a:noFill/>
        </p:spPr>
        <p:txBody>
          <a:bodyPr wrap="square">
            <a:spAutoFit/>
          </a:bodyPr>
          <a:lstStyle/>
          <a:p>
            <a:r>
              <a:rPr lang="it-IT" sz="2400" i="1" u="sng">
                <a:latin typeface="Century Gothic" panose="020B0502020202020204" pitchFamily="34" charset="0"/>
              </a:rPr>
              <a:t>10,0%</a:t>
            </a:r>
          </a:p>
        </p:txBody>
      </p:sp>
      <p:sp>
        <p:nvSpPr>
          <p:cNvPr id="38" name="Rettangolo 37">
            <a:extLst>
              <a:ext uri="{FF2B5EF4-FFF2-40B4-BE49-F238E27FC236}">
                <a16:creationId xmlns="" xmlns:a16="http://schemas.microsoft.com/office/drawing/2014/main" id="{067BEC7A-092C-4FD6-B44F-F36E245C44B7}"/>
              </a:ext>
            </a:extLst>
          </p:cNvPr>
          <p:cNvSpPr/>
          <p:nvPr/>
        </p:nvSpPr>
        <p:spPr bwMode="auto">
          <a:xfrm>
            <a:off x="416422" y="5764329"/>
            <a:ext cx="288000" cy="288000"/>
          </a:xfrm>
          <a:prstGeom prst="rect">
            <a:avLst/>
          </a:prstGeom>
          <a:solidFill>
            <a:srgbClr val="A6A6A6"/>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9" name="Rettangolo 38">
            <a:extLst>
              <a:ext uri="{FF2B5EF4-FFF2-40B4-BE49-F238E27FC236}">
                <a16:creationId xmlns="" xmlns:a16="http://schemas.microsoft.com/office/drawing/2014/main" id="{1C112A1A-37E6-40F0-B60A-AB6E5F4ADE3E}"/>
              </a:ext>
            </a:extLst>
          </p:cNvPr>
          <p:cNvSpPr/>
          <p:nvPr/>
        </p:nvSpPr>
        <p:spPr bwMode="auto">
          <a:xfrm>
            <a:off x="1902556" y="5764329"/>
            <a:ext cx="288000" cy="288000"/>
          </a:xfrm>
          <a:prstGeom prst="rect">
            <a:avLst/>
          </a:prstGeom>
          <a:solidFill>
            <a:srgbClr val="C61D1D"/>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0" name="Rettangolo 39">
            <a:extLst>
              <a:ext uri="{FF2B5EF4-FFF2-40B4-BE49-F238E27FC236}">
                <a16:creationId xmlns="" xmlns:a16="http://schemas.microsoft.com/office/drawing/2014/main" id="{47C4A5D8-623F-4872-A5AB-8D7E9B3A619E}"/>
              </a:ext>
            </a:extLst>
          </p:cNvPr>
          <p:cNvSpPr/>
          <p:nvPr/>
        </p:nvSpPr>
        <p:spPr bwMode="auto">
          <a:xfrm>
            <a:off x="299356" y="5657506"/>
            <a:ext cx="2462923" cy="514104"/>
          </a:xfrm>
          <a:prstGeom prst="rect">
            <a:avLst/>
          </a:prstGeom>
          <a:noFill/>
          <a:ln w="2857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1" name="CasellaDiTesto 40">
            <a:extLst>
              <a:ext uri="{FF2B5EF4-FFF2-40B4-BE49-F238E27FC236}">
                <a16:creationId xmlns="" xmlns:a16="http://schemas.microsoft.com/office/drawing/2014/main" id="{BF437569-C56F-4AE7-8EB5-D726158D3EA0}"/>
              </a:ext>
            </a:extLst>
          </p:cNvPr>
          <p:cNvSpPr txBox="1"/>
          <p:nvPr/>
        </p:nvSpPr>
        <p:spPr>
          <a:xfrm>
            <a:off x="704422" y="5754440"/>
            <a:ext cx="1354386" cy="307777"/>
          </a:xfrm>
          <a:prstGeom prst="rect">
            <a:avLst/>
          </a:prstGeom>
          <a:noFill/>
          <a:ln>
            <a:noFill/>
          </a:ln>
        </p:spPr>
        <p:txBody>
          <a:bodyPr wrap="square">
            <a:spAutoFit/>
          </a:bodyPr>
          <a:lstStyle/>
          <a:p>
            <a:r>
              <a:rPr lang="it-IT" sz="1400" i="1">
                <a:latin typeface="Century Gothic" panose="020B0502020202020204" pitchFamily="34" charset="0"/>
              </a:rPr>
              <a:t>NO</a:t>
            </a:r>
          </a:p>
        </p:txBody>
      </p:sp>
      <p:sp>
        <p:nvSpPr>
          <p:cNvPr id="42" name="CasellaDiTesto 41">
            <a:extLst>
              <a:ext uri="{FF2B5EF4-FFF2-40B4-BE49-F238E27FC236}">
                <a16:creationId xmlns="" xmlns:a16="http://schemas.microsoft.com/office/drawing/2014/main" id="{131B47E7-AEA0-478A-9676-5267362449AB}"/>
              </a:ext>
            </a:extLst>
          </p:cNvPr>
          <p:cNvSpPr txBox="1"/>
          <p:nvPr/>
        </p:nvSpPr>
        <p:spPr>
          <a:xfrm>
            <a:off x="2219387" y="5747672"/>
            <a:ext cx="1183954" cy="307777"/>
          </a:xfrm>
          <a:prstGeom prst="rect">
            <a:avLst/>
          </a:prstGeom>
          <a:noFill/>
          <a:ln>
            <a:noFill/>
          </a:ln>
        </p:spPr>
        <p:txBody>
          <a:bodyPr wrap="square">
            <a:spAutoFit/>
          </a:bodyPr>
          <a:lstStyle/>
          <a:p>
            <a:r>
              <a:rPr lang="it-IT" sz="1400" i="1">
                <a:latin typeface="Century Gothic" panose="020B0502020202020204" pitchFamily="34" charset="0"/>
              </a:rPr>
              <a:t>SÌ</a:t>
            </a:r>
          </a:p>
        </p:txBody>
      </p:sp>
      <p:sp>
        <p:nvSpPr>
          <p:cNvPr id="45" name="CasellaDiTesto 44">
            <a:extLst>
              <a:ext uri="{FF2B5EF4-FFF2-40B4-BE49-F238E27FC236}">
                <a16:creationId xmlns="" xmlns:a16="http://schemas.microsoft.com/office/drawing/2014/main" id="{9BBBFC3E-B0FE-48FC-8597-7C4B5F563DCC}"/>
              </a:ext>
            </a:extLst>
          </p:cNvPr>
          <p:cNvSpPr txBox="1"/>
          <p:nvPr/>
        </p:nvSpPr>
        <p:spPr>
          <a:xfrm>
            <a:off x="4969126" y="3319327"/>
            <a:ext cx="1061553" cy="461665"/>
          </a:xfrm>
          <a:prstGeom prst="rect">
            <a:avLst/>
          </a:prstGeom>
          <a:noFill/>
        </p:spPr>
        <p:txBody>
          <a:bodyPr wrap="square">
            <a:spAutoFit/>
          </a:bodyPr>
          <a:lstStyle/>
          <a:p>
            <a:r>
              <a:rPr lang="it-IT" sz="2400" i="1" u="sng" dirty="0">
                <a:latin typeface="Century Gothic" panose="020B0502020202020204" pitchFamily="34" charset="0"/>
              </a:rPr>
              <a:t>11,0%</a:t>
            </a:r>
          </a:p>
        </p:txBody>
      </p:sp>
      <p:sp>
        <p:nvSpPr>
          <p:cNvPr id="47" name="CasellaDiTesto 46">
            <a:extLst>
              <a:ext uri="{FF2B5EF4-FFF2-40B4-BE49-F238E27FC236}">
                <a16:creationId xmlns="" xmlns:a16="http://schemas.microsoft.com/office/drawing/2014/main" id="{F88372DB-8B43-446A-8E15-61D0CA95319F}"/>
              </a:ext>
            </a:extLst>
          </p:cNvPr>
          <p:cNvSpPr txBox="1"/>
          <p:nvPr/>
        </p:nvSpPr>
        <p:spPr>
          <a:xfrm>
            <a:off x="543228" y="4678498"/>
            <a:ext cx="1046805" cy="338554"/>
          </a:xfrm>
          <a:prstGeom prst="rect">
            <a:avLst/>
          </a:prstGeom>
          <a:noFill/>
        </p:spPr>
        <p:txBody>
          <a:bodyPr wrap="square">
            <a:spAutoFit/>
          </a:bodyPr>
          <a:lstStyle/>
          <a:p>
            <a:r>
              <a:rPr lang="it-IT" sz="1600" i="1">
                <a:latin typeface="Century Gothic" panose="020B0502020202020204" pitchFamily="34" charset="0"/>
              </a:rPr>
              <a:t>84,9%</a:t>
            </a:r>
          </a:p>
        </p:txBody>
      </p:sp>
      <p:sp>
        <p:nvSpPr>
          <p:cNvPr id="48" name="CasellaDiTesto 47">
            <a:extLst>
              <a:ext uri="{FF2B5EF4-FFF2-40B4-BE49-F238E27FC236}">
                <a16:creationId xmlns="" xmlns:a16="http://schemas.microsoft.com/office/drawing/2014/main" id="{8B7C7C17-6B1F-478D-9D63-F63243FF9799}"/>
              </a:ext>
            </a:extLst>
          </p:cNvPr>
          <p:cNvSpPr txBox="1"/>
          <p:nvPr/>
        </p:nvSpPr>
        <p:spPr>
          <a:xfrm>
            <a:off x="2499380" y="4678498"/>
            <a:ext cx="928134" cy="338554"/>
          </a:xfrm>
          <a:prstGeom prst="rect">
            <a:avLst/>
          </a:prstGeom>
          <a:noFill/>
        </p:spPr>
        <p:txBody>
          <a:bodyPr wrap="square">
            <a:spAutoFit/>
          </a:bodyPr>
          <a:lstStyle/>
          <a:p>
            <a:r>
              <a:rPr lang="it-IT" sz="1600" i="1">
                <a:latin typeface="Century Gothic" panose="020B0502020202020204" pitchFamily="34" charset="0"/>
              </a:rPr>
              <a:t>90,0%</a:t>
            </a:r>
          </a:p>
        </p:txBody>
      </p:sp>
      <p:sp>
        <p:nvSpPr>
          <p:cNvPr id="49" name="CasellaDiTesto 48">
            <a:extLst>
              <a:ext uri="{FF2B5EF4-FFF2-40B4-BE49-F238E27FC236}">
                <a16:creationId xmlns="" xmlns:a16="http://schemas.microsoft.com/office/drawing/2014/main" id="{DD7DBD60-F641-4902-8A5F-14E66B7DE2C6}"/>
              </a:ext>
            </a:extLst>
          </p:cNvPr>
          <p:cNvSpPr txBox="1"/>
          <p:nvPr/>
        </p:nvSpPr>
        <p:spPr>
          <a:xfrm>
            <a:off x="4345665" y="4678498"/>
            <a:ext cx="928134" cy="338554"/>
          </a:xfrm>
          <a:prstGeom prst="rect">
            <a:avLst/>
          </a:prstGeom>
          <a:noFill/>
        </p:spPr>
        <p:txBody>
          <a:bodyPr wrap="square">
            <a:spAutoFit/>
          </a:bodyPr>
          <a:lstStyle/>
          <a:p>
            <a:r>
              <a:rPr lang="it-IT" sz="1600" i="1">
                <a:latin typeface="Century Gothic" panose="020B0502020202020204" pitchFamily="34" charset="0"/>
              </a:rPr>
              <a:t>89,0%</a:t>
            </a:r>
          </a:p>
        </p:txBody>
      </p:sp>
      <p:sp>
        <p:nvSpPr>
          <p:cNvPr id="34" name="Rettangolo 33">
            <a:extLst>
              <a:ext uri="{FF2B5EF4-FFF2-40B4-BE49-F238E27FC236}">
                <a16:creationId xmlns="" xmlns:a16="http://schemas.microsoft.com/office/drawing/2014/main" id="{662007AF-5FBF-4D37-BF06-4EDF553C845B}"/>
              </a:ext>
            </a:extLst>
          </p:cNvPr>
          <p:cNvSpPr/>
          <p:nvPr/>
        </p:nvSpPr>
        <p:spPr>
          <a:xfrm>
            <a:off x="272956" y="2843695"/>
            <a:ext cx="1775444" cy="646331"/>
          </a:xfrm>
          <a:prstGeom prst="rect">
            <a:avLst/>
          </a:prstGeom>
        </p:spPr>
        <p:txBody>
          <a:bodyPr wrap="square">
            <a:spAutoFit/>
          </a:bodyPr>
          <a:lstStyle/>
          <a:p>
            <a:pPr algn="ctr"/>
            <a:r>
              <a:rPr lang="it-IT" sz="1200" dirty="0">
                <a:latin typeface="Century Gothic" panose="020B0502020202020204" pitchFamily="34" charset="0"/>
              </a:rPr>
              <a:t>Attraverso la stampa </a:t>
            </a:r>
          </a:p>
          <a:p>
            <a:pPr algn="ctr"/>
            <a:r>
              <a:rPr lang="it-IT" sz="1200" dirty="0">
                <a:latin typeface="Century Gothic" panose="020B0502020202020204" pitchFamily="34" charset="0"/>
              </a:rPr>
              <a:t>(i giornali, la TV, la radio)</a:t>
            </a:r>
            <a:endParaRPr lang="it-IT" sz="1200" b="0" i="1" dirty="0">
              <a:latin typeface="Century Gothic" panose="020B0502020202020204" pitchFamily="34" charset="0"/>
            </a:endParaRPr>
          </a:p>
        </p:txBody>
      </p:sp>
      <p:sp>
        <p:nvSpPr>
          <p:cNvPr id="46" name="Rettangolo 45">
            <a:extLst>
              <a:ext uri="{FF2B5EF4-FFF2-40B4-BE49-F238E27FC236}">
                <a16:creationId xmlns="" xmlns:a16="http://schemas.microsoft.com/office/drawing/2014/main" id="{7838A575-1FDF-4AB9-AA0E-C834827EFFBB}"/>
              </a:ext>
            </a:extLst>
          </p:cNvPr>
          <p:cNvSpPr/>
          <p:nvPr/>
        </p:nvSpPr>
        <p:spPr>
          <a:xfrm>
            <a:off x="2375730" y="2848673"/>
            <a:ext cx="1415452" cy="461665"/>
          </a:xfrm>
          <a:prstGeom prst="rect">
            <a:avLst/>
          </a:prstGeom>
        </p:spPr>
        <p:txBody>
          <a:bodyPr wrap="square">
            <a:spAutoFit/>
          </a:bodyPr>
          <a:lstStyle/>
          <a:p>
            <a:pPr algn="ctr"/>
            <a:r>
              <a:rPr lang="it-IT" sz="1200" dirty="0">
                <a:latin typeface="Century Gothic" panose="020B0502020202020204" pitchFamily="34" charset="0"/>
              </a:rPr>
              <a:t>Attraverso i social network</a:t>
            </a:r>
            <a:endParaRPr lang="it-IT" sz="1200" b="0" i="1" dirty="0">
              <a:latin typeface="Century Gothic" panose="020B0502020202020204" pitchFamily="34" charset="0"/>
            </a:endParaRPr>
          </a:p>
        </p:txBody>
      </p:sp>
      <p:sp>
        <p:nvSpPr>
          <p:cNvPr id="50" name="Rettangolo 49">
            <a:extLst>
              <a:ext uri="{FF2B5EF4-FFF2-40B4-BE49-F238E27FC236}">
                <a16:creationId xmlns="" xmlns:a16="http://schemas.microsoft.com/office/drawing/2014/main" id="{16A79B7E-69D0-4251-9DA9-314600D5E1BF}"/>
              </a:ext>
            </a:extLst>
          </p:cNvPr>
          <p:cNvSpPr/>
          <p:nvPr/>
        </p:nvSpPr>
        <p:spPr>
          <a:xfrm>
            <a:off x="4357287" y="2876589"/>
            <a:ext cx="1355834" cy="461665"/>
          </a:xfrm>
          <a:prstGeom prst="rect">
            <a:avLst/>
          </a:prstGeom>
        </p:spPr>
        <p:txBody>
          <a:bodyPr wrap="square">
            <a:spAutoFit/>
          </a:bodyPr>
          <a:lstStyle/>
          <a:p>
            <a:pPr algn="ctr"/>
            <a:r>
              <a:rPr lang="it-IT" sz="1200">
                <a:latin typeface="Century Gothic" panose="020B0502020202020204" pitchFamily="34" charset="0"/>
              </a:rPr>
              <a:t>Mi è stato raccontato</a:t>
            </a:r>
            <a:endParaRPr lang="it-IT" sz="1200" b="0" i="1">
              <a:latin typeface="Century Gothic" panose="020B0502020202020204" pitchFamily="34" charset="0"/>
            </a:endParaRPr>
          </a:p>
        </p:txBody>
      </p:sp>
      <p:sp>
        <p:nvSpPr>
          <p:cNvPr id="31" name="CasellaDiTesto 9">
            <a:extLst>
              <a:ext uri="{FF2B5EF4-FFF2-40B4-BE49-F238E27FC236}">
                <a16:creationId xmlns="" xmlns:a16="http://schemas.microsoft.com/office/drawing/2014/main" id="{F4695D1B-DE2D-4985-AD36-E326159FC1F3}"/>
              </a:ext>
            </a:extLst>
          </p:cNvPr>
          <p:cNvSpPr txBox="1">
            <a:spLocks noChangeArrowheads="1"/>
          </p:cNvSpPr>
          <p:nvPr/>
        </p:nvSpPr>
        <p:spPr bwMode="auto">
          <a:xfrm>
            <a:off x="6030680" y="2493846"/>
            <a:ext cx="5903818" cy="295466"/>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dirty="0"/>
              <a:t>AREA GEOGRAFICA</a:t>
            </a:r>
          </a:p>
        </p:txBody>
      </p:sp>
      <p:pic>
        <p:nvPicPr>
          <p:cNvPr id="44" name="Elemento grafico 43" descr="Freccia: curva oraria con riempimento a tinta unita">
            <a:extLst>
              <a:ext uri="{FF2B5EF4-FFF2-40B4-BE49-F238E27FC236}">
                <a16:creationId xmlns="" xmlns:a16="http://schemas.microsoft.com/office/drawing/2014/main" id="{C2F5AAB2-0E05-417F-8095-07F44AA783B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rot="6304829">
            <a:off x="5442652" y="2584479"/>
            <a:ext cx="528389" cy="528389"/>
          </a:xfrm>
          <a:prstGeom prst="rect">
            <a:avLst/>
          </a:prstGeom>
        </p:spPr>
      </p:pic>
      <p:sp>
        <p:nvSpPr>
          <p:cNvPr id="27" name="CasellaDiTesto 26">
            <a:extLst>
              <a:ext uri="{FF2B5EF4-FFF2-40B4-BE49-F238E27FC236}">
                <a16:creationId xmlns:a16="http://schemas.microsoft.com/office/drawing/2014/main" xmlns="" id="{F37E08AD-A16C-4641-975B-6330148FA039}"/>
              </a:ext>
            </a:extLst>
          </p:cNvPr>
          <p:cNvSpPr txBox="1"/>
          <p:nvPr/>
        </p:nvSpPr>
        <p:spPr>
          <a:xfrm>
            <a:off x="1816566" y="1978627"/>
            <a:ext cx="2132140" cy="400110"/>
          </a:xfrm>
          <a:prstGeom prst="rect">
            <a:avLst/>
          </a:prstGeom>
          <a:noFill/>
        </p:spPr>
        <p:txBody>
          <a:bodyPr wrap="square">
            <a:spAutoFit/>
          </a:bodyPr>
          <a:lstStyle/>
          <a:p>
            <a:pPr algn="ctr"/>
            <a:r>
              <a:rPr lang="it-IT" sz="2000" i="1" dirty="0" smtClean="0">
                <a:latin typeface="Century Gothic" panose="020B0502020202020204" pitchFamily="34" charset="0"/>
              </a:rPr>
              <a:t>Dato  Italia</a:t>
            </a:r>
            <a:endParaRPr lang="it-IT" sz="2000" i="1" dirty="0">
              <a:latin typeface="Century Gothic" panose="020B0502020202020204" pitchFamily="34" charset="0"/>
            </a:endParaRPr>
          </a:p>
        </p:txBody>
      </p:sp>
      <p:graphicFrame>
        <p:nvGraphicFramePr>
          <p:cNvPr id="32" name="Tabella 31">
            <a:extLst>
              <a:ext uri="{FF2B5EF4-FFF2-40B4-BE49-F238E27FC236}">
                <a16:creationId xmlns:a16="http://schemas.microsoft.com/office/drawing/2014/main" xmlns="" id="{455B38AC-D512-4D5A-8EEC-11ED830F795B}"/>
              </a:ext>
            </a:extLst>
          </p:cNvPr>
          <p:cNvGraphicFramePr>
            <a:graphicFrameLocks noGrp="1"/>
          </p:cNvGraphicFramePr>
          <p:nvPr>
            <p:extLst>
              <p:ext uri="{D42A27DB-BD31-4B8C-83A1-F6EECF244321}">
                <p14:modId xmlns:p14="http://schemas.microsoft.com/office/powerpoint/2010/main" val="531596307"/>
              </p:ext>
            </p:extLst>
          </p:nvPr>
        </p:nvGraphicFramePr>
        <p:xfrm>
          <a:off x="6070148" y="2828736"/>
          <a:ext cx="5937706" cy="3469475"/>
        </p:xfrm>
        <a:graphic>
          <a:graphicData uri="http://schemas.openxmlformats.org/drawingml/2006/table">
            <a:tbl>
              <a:tblPr>
                <a:tableStyleId>{5C22544A-7EE6-4342-B048-85BDC9FD1C3A}</a:tableStyleId>
              </a:tblPr>
              <a:tblGrid>
                <a:gridCol w="2097702">
                  <a:extLst>
                    <a:ext uri="{9D8B030D-6E8A-4147-A177-3AD203B41FA5}">
                      <a16:colId xmlns:a16="http://schemas.microsoft.com/office/drawing/2014/main" xmlns="" val="306165832"/>
                    </a:ext>
                  </a:extLst>
                </a:gridCol>
                <a:gridCol w="36970">
                  <a:extLst>
                    <a:ext uri="{9D8B030D-6E8A-4147-A177-3AD203B41FA5}">
                      <a16:colId xmlns:a16="http://schemas.microsoft.com/office/drawing/2014/main" xmlns="" val="2693281678"/>
                    </a:ext>
                  </a:extLst>
                </a:gridCol>
                <a:gridCol w="40640">
                  <a:extLst>
                    <a:ext uri="{9D8B030D-6E8A-4147-A177-3AD203B41FA5}">
                      <a16:colId xmlns:a16="http://schemas.microsoft.com/office/drawing/2014/main" xmlns="" val="2465454560"/>
                    </a:ext>
                  </a:extLst>
                </a:gridCol>
                <a:gridCol w="75831">
                  <a:extLst>
                    <a:ext uri="{9D8B030D-6E8A-4147-A177-3AD203B41FA5}">
                      <a16:colId xmlns:a16="http://schemas.microsoft.com/office/drawing/2014/main" xmlns="" val="1949953701"/>
                    </a:ext>
                  </a:extLst>
                </a:gridCol>
                <a:gridCol w="902683">
                  <a:extLst>
                    <a:ext uri="{9D8B030D-6E8A-4147-A177-3AD203B41FA5}">
                      <a16:colId xmlns:a16="http://schemas.microsoft.com/office/drawing/2014/main" xmlns="" val="2147936247"/>
                    </a:ext>
                  </a:extLst>
                </a:gridCol>
                <a:gridCol w="902683">
                  <a:extLst>
                    <a:ext uri="{9D8B030D-6E8A-4147-A177-3AD203B41FA5}">
                      <a16:colId xmlns:a16="http://schemas.microsoft.com/office/drawing/2014/main" xmlns="" val="287527981"/>
                    </a:ext>
                  </a:extLst>
                </a:gridCol>
                <a:gridCol w="902683">
                  <a:extLst>
                    <a:ext uri="{9D8B030D-6E8A-4147-A177-3AD203B41FA5}">
                      <a16:colId xmlns:a16="http://schemas.microsoft.com/office/drawing/2014/main" xmlns="" val="995365565"/>
                    </a:ext>
                  </a:extLst>
                </a:gridCol>
                <a:gridCol w="902683">
                  <a:extLst>
                    <a:ext uri="{9D8B030D-6E8A-4147-A177-3AD203B41FA5}">
                      <a16:colId xmlns:a16="http://schemas.microsoft.com/office/drawing/2014/main" xmlns="" val="1815911592"/>
                    </a:ext>
                  </a:extLst>
                </a:gridCol>
                <a:gridCol w="75831">
                  <a:extLst>
                    <a:ext uri="{9D8B030D-6E8A-4147-A177-3AD203B41FA5}">
                      <a16:colId xmlns:a16="http://schemas.microsoft.com/office/drawing/2014/main" xmlns="" val="3708868202"/>
                    </a:ext>
                  </a:extLst>
                </a:gridCol>
              </a:tblGrid>
              <a:tr h="550257">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a16="http://schemas.microsoft.com/office/drawing/2014/main" xmlns="" val="1597426474"/>
                  </a:ext>
                </a:extLst>
              </a:tr>
              <a:tr h="740238">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Mi è stato raccontato direttamente </a:t>
                      </a:r>
                      <a:endParaRPr lang="it-IT" sz="1400" b="1"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600" b="0" i="0" u="none" strike="noStrike" dirty="0">
                          <a:solidFill>
                            <a:srgbClr val="000000"/>
                          </a:solidFill>
                          <a:effectLst/>
                          <a:latin typeface="Century Gothic" panose="020B0502020202020204" pitchFamily="34" charset="0"/>
                        </a:rPr>
                        <a:t>11,5</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11,0</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10,6</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8,3</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a16="http://schemas.microsoft.com/office/drawing/2014/main" xmlns="" val="189215895"/>
                  </a:ext>
                </a:extLst>
              </a:tr>
              <a:tr h="1089490">
                <a:tc>
                  <a:txBody>
                    <a:bodyPr/>
                    <a:lstStyle/>
                    <a:p>
                      <a:pPr algn="r"/>
                      <a:r>
                        <a:rPr lang="it-IT" sz="1400" b="1" dirty="0">
                          <a:latin typeface="Century Gothic" panose="020B0502020202020204" pitchFamily="34" charset="0"/>
                        </a:rPr>
                        <a:t>Ne ho sentito parlare attraverso la stampa </a:t>
                      </a:r>
                    </a:p>
                    <a:p>
                      <a:pPr algn="r"/>
                      <a:r>
                        <a:rPr lang="it-IT" sz="1400" b="1" dirty="0">
                          <a:latin typeface="Century Gothic" panose="020B0502020202020204" pitchFamily="34" charset="0"/>
                        </a:rPr>
                        <a:t>(i giornali, la TV, la radio)</a:t>
                      </a:r>
                      <a:endParaRPr lang="it-IT" sz="1400" b="1" i="1" dirty="0">
                        <a:latin typeface="Century Gothic" panose="020B0502020202020204" pitchFamily="34" charset="0"/>
                      </a:endParaRP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600" b="0" i="0" u="none" strike="noStrike" dirty="0">
                          <a:solidFill>
                            <a:srgbClr val="000000"/>
                          </a:solidFill>
                          <a:effectLst/>
                          <a:latin typeface="Century Gothic" panose="020B0502020202020204" pitchFamily="34" charset="0"/>
                        </a:rPr>
                        <a:t>11,5</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11,5</a:t>
                      </a:r>
                    </a:p>
                  </a:txBody>
                  <a:tcPr marL="9525" marR="9525" marT="9525" marB="0" anchor="ctr">
                    <a:solidFill>
                      <a:schemeClr val="accent3">
                        <a:lumMod val="95000"/>
                      </a:schemeClr>
                    </a:solidFill>
                  </a:tcPr>
                </a:tc>
                <a:tc>
                  <a:txBody>
                    <a:bodyPr/>
                    <a:lstStyle/>
                    <a:p>
                      <a:pPr algn="ctr" fontAlgn="ctr"/>
                      <a:r>
                        <a:rPr lang="it-IT" sz="1600" b="0" i="0" u="none" strike="noStrike">
                          <a:solidFill>
                            <a:srgbClr val="000000"/>
                          </a:solidFill>
                          <a:effectLst/>
                          <a:latin typeface="Century Gothic" panose="020B0502020202020204" pitchFamily="34" charset="0"/>
                        </a:rPr>
                        <a:t>11,7</a:t>
                      </a:r>
                    </a:p>
                  </a:txBody>
                  <a:tcPr marL="9525" marR="9525" marT="9525" marB="0" anchor="ctr">
                    <a:solidFill>
                      <a:schemeClr val="accent3">
                        <a:lumMod val="95000"/>
                      </a:schemeClr>
                    </a:solidFill>
                  </a:tcPr>
                </a:tc>
                <a:tc>
                  <a:txBody>
                    <a:bodyPr/>
                    <a:lstStyle/>
                    <a:p>
                      <a:pPr algn="ctr" fontAlgn="ctr"/>
                      <a:r>
                        <a:rPr lang="it-IT" sz="1600" b="0" i="0" u="none" strike="noStrike">
                          <a:solidFill>
                            <a:srgbClr val="000000"/>
                          </a:solidFill>
                          <a:effectLst/>
                          <a:latin typeface="Century Gothic" panose="020B0502020202020204" pitchFamily="34" charset="0"/>
                        </a:rPr>
                        <a:t>21,8</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a16="http://schemas.microsoft.com/office/drawing/2014/main" xmlns="" val="4247505608"/>
                  </a:ext>
                </a:extLst>
              </a:tr>
              <a:tr h="1089490">
                <a:tc>
                  <a:txBody>
                    <a:bodyPr/>
                    <a:lstStyle/>
                    <a:p>
                      <a:pPr marL="0" marR="0" lvl="0" indent="0" algn="r" defTabSz="914377" rtl="0" eaLnBrk="1" fontAlgn="ctr" latinLnBrk="0" hangingPunct="1">
                        <a:lnSpc>
                          <a:spcPct val="100000"/>
                        </a:lnSpc>
                        <a:spcBef>
                          <a:spcPts val="0"/>
                        </a:spcBef>
                        <a:spcAft>
                          <a:spcPts val="0"/>
                        </a:spcAft>
                        <a:buClrTx/>
                        <a:buSzTx/>
                        <a:buFontTx/>
                        <a:buNone/>
                        <a:tabLst/>
                        <a:defRPr/>
                      </a:pPr>
                      <a:r>
                        <a:rPr lang="it-IT" sz="1400" b="1" i="0" u="none" strike="noStrike" kern="1200" dirty="0">
                          <a:solidFill>
                            <a:srgbClr val="000000"/>
                          </a:solidFill>
                          <a:effectLst/>
                          <a:latin typeface="Century Gothic" panose="020B0502020202020204" pitchFamily="34" charset="0"/>
                          <a:ea typeface="+mn-ea"/>
                          <a:cs typeface="+mn-cs"/>
                        </a:rPr>
                        <a:t>Non ne ho sentito parlare a</a:t>
                      </a:r>
                      <a:r>
                        <a:rPr lang="it-IT" sz="1400" b="1" dirty="0">
                          <a:latin typeface="Century Gothic" panose="020B0502020202020204" pitchFamily="34" charset="0"/>
                        </a:rPr>
                        <a:t>ttraverso i social network</a:t>
                      </a:r>
                      <a:endParaRPr lang="it-IT" sz="1400" b="1" i="1" dirty="0">
                        <a:latin typeface="Century Gothic" panose="020B0502020202020204" pitchFamily="34" charset="0"/>
                      </a:endParaRP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600" b="0" i="0" u="none" strike="noStrike" dirty="0">
                          <a:solidFill>
                            <a:srgbClr val="000000"/>
                          </a:solidFill>
                          <a:effectLst/>
                          <a:latin typeface="Century Gothic" panose="020B0502020202020204" pitchFamily="34" charset="0"/>
                        </a:rPr>
                        <a:t>10,0</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11,0</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14,0</a:t>
                      </a:r>
                    </a:p>
                  </a:txBody>
                  <a:tcPr marL="9525" marR="9525" marT="9525" marB="0" anchor="ctr">
                    <a:solidFill>
                      <a:schemeClr val="accent3">
                        <a:lumMod val="95000"/>
                      </a:schemeClr>
                    </a:solidFill>
                  </a:tcPr>
                </a:tc>
                <a:tc>
                  <a:txBody>
                    <a:bodyPr/>
                    <a:lstStyle/>
                    <a:p>
                      <a:pPr algn="ctr" fontAlgn="ctr"/>
                      <a:r>
                        <a:rPr lang="it-IT" sz="1600" b="0" i="0" u="none" strike="noStrike" dirty="0">
                          <a:solidFill>
                            <a:srgbClr val="000000"/>
                          </a:solidFill>
                          <a:effectLst/>
                          <a:latin typeface="Century Gothic" panose="020B0502020202020204" pitchFamily="34" charset="0"/>
                        </a:rPr>
                        <a:t>11,0</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a16="http://schemas.microsoft.com/office/drawing/2014/main" xmlns="" val="3303109682"/>
                  </a:ext>
                </a:extLst>
              </a:tr>
            </a:tbl>
          </a:graphicData>
        </a:graphic>
      </p:graphicFrame>
      <p:sp>
        <p:nvSpPr>
          <p:cNvPr id="37" name="CasellaDiTesto 36">
            <a:extLst>
              <a:ext uri="{FF2B5EF4-FFF2-40B4-BE49-F238E27FC236}">
                <a16:creationId xmlns:a16="http://schemas.microsoft.com/office/drawing/2014/main" xmlns="" id="{F37E08AD-A16C-4641-975B-6330148FA039}"/>
              </a:ext>
            </a:extLst>
          </p:cNvPr>
          <p:cNvSpPr txBox="1"/>
          <p:nvPr/>
        </p:nvSpPr>
        <p:spPr>
          <a:xfrm>
            <a:off x="5499902" y="6185366"/>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Tree>
    <p:extLst>
      <p:ext uri="{BB962C8B-B14F-4D97-AF65-F5344CB8AC3E}">
        <p14:creationId xmlns:p14="http://schemas.microsoft.com/office/powerpoint/2010/main" val="310476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 xmlns:a16="http://schemas.microsoft.com/office/drawing/2014/main" id="{CC66D125-0C5E-4593-8936-DFF7151F8066}"/>
              </a:ext>
            </a:extLst>
          </p:cNvPr>
          <p:cNvSpPr txBox="1">
            <a:spLocks/>
          </p:cNvSpPr>
          <p:nvPr/>
        </p:nvSpPr>
        <p:spPr>
          <a:xfrm>
            <a:off x="248276" y="73542"/>
            <a:ext cx="11943724"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Esposizione all’usura e al racket|</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 Il 17,7% degli imprenditori è molto preoccupato per il rischio di esposizione a usura e racket</a:t>
            </a:r>
            <a:r>
              <a:rPr lang="it-IT" sz="2200" dirty="0">
                <a:latin typeface="Century Gothic" panose="020B0502020202020204" pitchFamily="34" charset="0"/>
                <a:ea typeface="MS PGothic" charset="0"/>
                <a:cs typeface="Arial"/>
              </a:rPr>
              <a:t>. Il dato sale al 19,1% presso gli imprenditori del Mezzogiorno.</a:t>
            </a:r>
            <a:endPar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endParaRPr>
          </a:p>
        </p:txBody>
      </p:sp>
      <p:sp>
        <p:nvSpPr>
          <p:cNvPr id="3" name="CasellaDiTesto 2">
            <a:extLst>
              <a:ext uri="{FF2B5EF4-FFF2-40B4-BE49-F238E27FC236}">
                <a16:creationId xmlns="" xmlns:a16="http://schemas.microsoft.com/office/drawing/2014/main" id="{2ED82410-E4D3-4DBE-9012-E275CF020CF8}"/>
              </a:ext>
            </a:extLst>
          </p:cNvPr>
          <p:cNvSpPr txBox="1"/>
          <p:nvPr/>
        </p:nvSpPr>
        <p:spPr>
          <a:xfrm>
            <a:off x="303303" y="1414724"/>
            <a:ext cx="11585396" cy="584775"/>
          </a:xfrm>
          <a:prstGeom prst="rect">
            <a:avLst/>
          </a:prstGeom>
          <a:noFill/>
        </p:spPr>
        <p:txBody>
          <a:bodyPr wrap="square">
            <a:spAutoFit/>
          </a:bodyPr>
          <a:lstStyle/>
          <a:p>
            <a:pPr algn="just"/>
            <a:r>
              <a:rPr lang="it-IT" sz="1600" b="0">
                <a:latin typeface="Century Gothic" panose="020B0502020202020204" pitchFamily="34" charset="0"/>
                <a:cs typeface="Times New Roman" panose="02020603050405020304" pitchFamily="18" charset="0"/>
              </a:rPr>
              <a:t>Quanto ritiene grave il problema dell’esposizione delle imprese del commercio al dettaglio, dei bar, dei ristoranti, al rischio dell’usura, racket ed estorsioni?</a:t>
            </a:r>
          </a:p>
        </p:txBody>
      </p:sp>
      <p:sp>
        <p:nvSpPr>
          <p:cNvPr id="6" name="CasellaDiTesto 5">
            <a:extLst>
              <a:ext uri="{FF2B5EF4-FFF2-40B4-BE49-F238E27FC236}">
                <a16:creationId xmlns="" xmlns:a16="http://schemas.microsoft.com/office/drawing/2014/main" id="{335DC73B-7010-41AE-99F7-D172CD76271A}"/>
              </a:ext>
            </a:extLst>
          </p:cNvPr>
          <p:cNvSpPr txBox="1"/>
          <p:nvPr/>
        </p:nvSpPr>
        <p:spPr>
          <a:xfrm rot="20821238">
            <a:off x="314677" y="2867586"/>
            <a:ext cx="2627058" cy="400110"/>
          </a:xfrm>
          <a:prstGeom prst="rect">
            <a:avLst/>
          </a:prstGeom>
          <a:solidFill>
            <a:schemeClr val="tx1"/>
          </a:solidFill>
          <a:ln>
            <a:noFill/>
          </a:ln>
        </p:spPr>
        <p:txBody>
          <a:bodyPr wrap="square" rtlCol="0">
            <a:spAutoFit/>
          </a:bodyPr>
          <a:lstStyle/>
          <a:p>
            <a:pPr algn="ctr"/>
            <a:r>
              <a:rPr lang="it-IT" sz="2000">
                <a:solidFill>
                  <a:schemeClr val="bg1"/>
                </a:solidFill>
                <a:latin typeface="Century Gothic" panose="020B0502020202020204" pitchFamily="34" charset="0"/>
              </a:rPr>
              <a:t>Molto + Abb 55,2%</a:t>
            </a:r>
          </a:p>
        </p:txBody>
      </p:sp>
      <p:sp>
        <p:nvSpPr>
          <p:cNvPr id="7" name="Rettangolo 93">
            <a:extLst>
              <a:ext uri="{FF2B5EF4-FFF2-40B4-BE49-F238E27FC236}">
                <a16:creationId xmlns="" xmlns:a16="http://schemas.microsoft.com/office/drawing/2014/main" id="{1E2E2FF9-4F25-412F-BB83-FFAFE0A32BD1}"/>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9" name="CasellaDiTesto 8">
            <a:extLst>
              <a:ext uri="{FF2B5EF4-FFF2-40B4-BE49-F238E27FC236}">
                <a16:creationId xmlns="" xmlns:a16="http://schemas.microsoft.com/office/drawing/2014/main" id="{8F1BBFEC-3E50-4136-A4BD-3C941176CE70}"/>
              </a:ext>
            </a:extLst>
          </p:cNvPr>
          <p:cNvSpPr txBox="1"/>
          <p:nvPr/>
        </p:nvSpPr>
        <p:spPr>
          <a:xfrm>
            <a:off x="4355370" y="2392478"/>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graphicFrame>
        <p:nvGraphicFramePr>
          <p:cNvPr id="10" name="Tabella 27">
            <a:extLst>
              <a:ext uri="{FF2B5EF4-FFF2-40B4-BE49-F238E27FC236}">
                <a16:creationId xmlns="" xmlns:a16="http://schemas.microsoft.com/office/drawing/2014/main" id="{A2153B34-9E4A-4624-AB3B-7594E2FF57D4}"/>
              </a:ext>
            </a:extLst>
          </p:cNvPr>
          <p:cNvGraphicFramePr>
            <a:graphicFrameLocks noGrp="1"/>
          </p:cNvGraphicFramePr>
          <p:nvPr>
            <p:extLst>
              <p:ext uri="{D42A27DB-BD31-4B8C-83A1-F6EECF244321}">
                <p14:modId xmlns:p14="http://schemas.microsoft.com/office/powerpoint/2010/main" val="3158247155"/>
              </p:ext>
            </p:extLst>
          </p:nvPr>
        </p:nvGraphicFramePr>
        <p:xfrm>
          <a:off x="255183" y="4989026"/>
          <a:ext cx="5244866" cy="351971"/>
        </p:xfrm>
        <a:graphic>
          <a:graphicData uri="http://schemas.openxmlformats.org/drawingml/2006/table">
            <a:tbl>
              <a:tblPr firstRow="1" bandRow="1">
                <a:tableStyleId>{5C22544A-7EE6-4342-B048-85BDC9FD1C3A}</a:tableStyleId>
              </a:tblPr>
              <a:tblGrid>
                <a:gridCol w="1384961">
                  <a:extLst>
                    <a:ext uri="{9D8B030D-6E8A-4147-A177-3AD203B41FA5}">
                      <a16:colId xmlns="" xmlns:a16="http://schemas.microsoft.com/office/drawing/2014/main" val="3243790134"/>
                    </a:ext>
                  </a:extLst>
                </a:gridCol>
                <a:gridCol w="1305835">
                  <a:extLst>
                    <a:ext uri="{9D8B030D-6E8A-4147-A177-3AD203B41FA5}">
                      <a16:colId xmlns="" xmlns:a16="http://schemas.microsoft.com/office/drawing/2014/main" val="2465587490"/>
                    </a:ext>
                  </a:extLst>
                </a:gridCol>
                <a:gridCol w="1267436">
                  <a:extLst>
                    <a:ext uri="{9D8B030D-6E8A-4147-A177-3AD203B41FA5}">
                      <a16:colId xmlns="" xmlns:a16="http://schemas.microsoft.com/office/drawing/2014/main" val="615334823"/>
                    </a:ext>
                  </a:extLst>
                </a:gridCol>
                <a:gridCol w="1286634">
                  <a:extLst>
                    <a:ext uri="{9D8B030D-6E8A-4147-A177-3AD203B41FA5}">
                      <a16:colId xmlns="" xmlns:a16="http://schemas.microsoft.com/office/drawing/2014/main" val="2758083112"/>
                    </a:ext>
                  </a:extLst>
                </a:gridCol>
              </a:tblGrid>
              <a:tr h="351971">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latin typeface="Century Gothic" panose="020B0502020202020204" pitchFamily="34" charset="0"/>
                        </a:rPr>
                        <a:t>Poco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 xmlns:a16="http://schemas.microsoft.com/office/drawing/2014/main" val="2379880647"/>
                  </a:ext>
                </a:extLst>
              </a:tr>
            </a:tbl>
          </a:graphicData>
        </a:graphic>
      </p:graphicFrame>
      <p:sp>
        <p:nvSpPr>
          <p:cNvPr id="11" name="CasellaDiTesto 10">
            <a:extLst>
              <a:ext uri="{FF2B5EF4-FFF2-40B4-BE49-F238E27FC236}">
                <a16:creationId xmlns="" xmlns:a16="http://schemas.microsoft.com/office/drawing/2014/main" id="{6ED9891D-0AF4-4E4A-BF88-8F46BE25F35D}"/>
              </a:ext>
            </a:extLst>
          </p:cNvPr>
          <p:cNvSpPr txBox="1"/>
          <p:nvPr/>
        </p:nvSpPr>
        <p:spPr>
          <a:xfrm>
            <a:off x="145137" y="5307560"/>
            <a:ext cx="1493313" cy="861774"/>
          </a:xfrm>
          <a:prstGeom prst="rect">
            <a:avLst/>
          </a:prstGeom>
          <a:noFill/>
        </p:spPr>
        <p:txBody>
          <a:bodyPr wrap="square">
            <a:spAutoFit/>
          </a:bodyPr>
          <a:lstStyle/>
          <a:p>
            <a:pPr algn="ctr"/>
            <a:r>
              <a:rPr lang="it-IT" sz="1000" b="0" i="1" dirty="0">
                <a:latin typeface="Century Gothic" panose="020B0502020202020204" pitchFamily="34" charset="0"/>
              </a:rPr>
              <a:t>…E sono anche molto preoccupato per chi fa l’imprenditore nella mia zona</a:t>
            </a:r>
          </a:p>
        </p:txBody>
      </p:sp>
      <p:sp>
        <p:nvSpPr>
          <p:cNvPr id="13" name="CasellaDiTesto 12">
            <a:extLst>
              <a:ext uri="{FF2B5EF4-FFF2-40B4-BE49-F238E27FC236}">
                <a16:creationId xmlns="" xmlns:a16="http://schemas.microsoft.com/office/drawing/2014/main" id="{05296143-5E26-4596-92EA-F04A6646FD55}"/>
              </a:ext>
            </a:extLst>
          </p:cNvPr>
          <p:cNvSpPr txBox="1"/>
          <p:nvPr/>
        </p:nvSpPr>
        <p:spPr>
          <a:xfrm>
            <a:off x="1489188" y="5297787"/>
            <a:ext cx="1402307" cy="861774"/>
          </a:xfrm>
          <a:prstGeom prst="rect">
            <a:avLst/>
          </a:prstGeom>
          <a:noFill/>
        </p:spPr>
        <p:txBody>
          <a:bodyPr wrap="square">
            <a:spAutoFit/>
          </a:bodyPr>
          <a:lstStyle/>
          <a:p>
            <a:pPr algn="ctr"/>
            <a:r>
              <a:rPr lang="it-IT" sz="1000" b="0" i="1">
                <a:latin typeface="Century Gothic" panose="020B0502020202020204" pitchFamily="34" charset="0"/>
              </a:rPr>
              <a:t>Anche se momento non vedo rischi per chi fa l’imprenditore nella mia zona</a:t>
            </a:r>
          </a:p>
        </p:txBody>
      </p:sp>
      <p:sp>
        <p:nvSpPr>
          <p:cNvPr id="15" name="CasellaDiTesto 14">
            <a:extLst>
              <a:ext uri="{FF2B5EF4-FFF2-40B4-BE49-F238E27FC236}">
                <a16:creationId xmlns="" xmlns:a16="http://schemas.microsoft.com/office/drawing/2014/main" id="{00C374EC-E0F8-4251-A84E-C446821078CA}"/>
              </a:ext>
            </a:extLst>
          </p:cNvPr>
          <p:cNvSpPr txBox="1"/>
          <p:nvPr/>
        </p:nvSpPr>
        <p:spPr>
          <a:xfrm>
            <a:off x="2868200" y="5382392"/>
            <a:ext cx="1402307" cy="707886"/>
          </a:xfrm>
          <a:prstGeom prst="rect">
            <a:avLst/>
          </a:prstGeom>
          <a:noFill/>
        </p:spPr>
        <p:txBody>
          <a:bodyPr wrap="square">
            <a:spAutoFit/>
          </a:bodyPr>
          <a:lstStyle/>
          <a:p>
            <a:pPr algn="ctr"/>
            <a:r>
              <a:rPr lang="it-IT" sz="1000" b="0" i="1">
                <a:latin typeface="Century Gothic" panose="020B0502020202020204" pitchFamily="34" charset="0"/>
              </a:rPr>
              <a:t>È un rischio che esiste, ma riguarda altre zone del paese.</a:t>
            </a:r>
          </a:p>
        </p:txBody>
      </p:sp>
      <p:sp>
        <p:nvSpPr>
          <p:cNvPr id="33" name="CasellaDiTesto 9">
            <a:extLst>
              <a:ext uri="{FF2B5EF4-FFF2-40B4-BE49-F238E27FC236}">
                <a16:creationId xmlns="" xmlns:a16="http://schemas.microsoft.com/office/drawing/2014/main" id="{6E9E7830-7106-41B6-AC52-3FACE7FC12CE}"/>
              </a:ext>
            </a:extLst>
          </p:cNvPr>
          <p:cNvSpPr txBox="1">
            <a:spLocks noChangeArrowheads="1"/>
          </p:cNvSpPr>
          <p:nvPr/>
        </p:nvSpPr>
        <p:spPr bwMode="auto">
          <a:xfrm>
            <a:off x="6487510" y="3058857"/>
            <a:ext cx="4634187" cy="295466"/>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34" name="Tabella 33">
            <a:extLst>
              <a:ext uri="{FF2B5EF4-FFF2-40B4-BE49-F238E27FC236}">
                <a16:creationId xmlns="" xmlns:a16="http://schemas.microsoft.com/office/drawing/2014/main" id="{56BBC58D-72AD-4D3E-9C2B-3BD779064570}"/>
              </a:ext>
            </a:extLst>
          </p:cNvPr>
          <p:cNvGraphicFramePr>
            <a:graphicFrameLocks noGrp="1"/>
          </p:cNvGraphicFramePr>
          <p:nvPr>
            <p:extLst>
              <p:ext uri="{D42A27DB-BD31-4B8C-83A1-F6EECF244321}">
                <p14:modId xmlns:p14="http://schemas.microsoft.com/office/powerpoint/2010/main" val="3329681098"/>
              </p:ext>
            </p:extLst>
          </p:nvPr>
        </p:nvGraphicFramePr>
        <p:xfrm>
          <a:off x="5864772" y="3406127"/>
          <a:ext cx="5312104" cy="2018999"/>
        </p:xfrm>
        <a:graphic>
          <a:graphicData uri="http://schemas.openxmlformats.org/drawingml/2006/table">
            <a:tbl>
              <a:tblPr>
                <a:tableStyleId>{5C22544A-7EE6-4342-B048-85BDC9FD1C3A}</a:tableStyleId>
              </a:tblPr>
              <a:tblGrid>
                <a:gridCol w="1578720">
                  <a:extLst>
                    <a:ext uri="{9D8B030D-6E8A-4147-A177-3AD203B41FA5}">
                      <a16:colId xmlns="" xmlns:a16="http://schemas.microsoft.com/office/drawing/2014/main" val="306165832"/>
                    </a:ext>
                  </a:extLst>
                </a:gridCol>
                <a:gridCol w="72956">
                  <a:extLst>
                    <a:ext uri="{9D8B030D-6E8A-4147-A177-3AD203B41FA5}">
                      <a16:colId xmlns="" xmlns:a16="http://schemas.microsoft.com/office/drawing/2014/main" val="2693281678"/>
                    </a:ext>
                  </a:extLst>
                </a:gridCol>
                <a:gridCol w="40640">
                  <a:extLst>
                    <a:ext uri="{9D8B030D-6E8A-4147-A177-3AD203B41FA5}">
                      <a16:colId xmlns="" xmlns:a16="http://schemas.microsoft.com/office/drawing/2014/main" val="2465454560"/>
                    </a:ext>
                  </a:extLst>
                </a:gridCol>
                <a:gridCol w="40640">
                  <a:extLst>
                    <a:ext uri="{9D8B030D-6E8A-4147-A177-3AD203B41FA5}">
                      <a16:colId xmlns="" xmlns:a16="http://schemas.microsoft.com/office/drawing/2014/main" val="1949953701"/>
                    </a:ext>
                  </a:extLst>
                </a:gridCol>
                <a:gridCol w="900785">
                  <a:extLst>
                    <a:ext uri="{9D8B030D-6E8A-4147-A177-3AD203B41FA5}">
                      <a16:colId xmlns="" xmlns:a16="http://schemas.microsoft.com/office/drawing/2014/main" val="2147936247"/>
                    </a:ext>
                  </a:extLst>
                </a:gridCol>
                <a:gridCol w="868469">
                  <a:extLst>
                    <a:ext uri="{9D8B030D-6E8A-4147-A177-3AD203B41FA5}">
                      <a16:colId xmlns="" xmlns:a16="http://schemas.microsoft.com/office/drawing/2014/main" val="287527981"/>
                    </a:ext>
                  </a:extLst>
                </a:gridCol>
                <a:gridCol w="868469">
                  <a:extLst>
                    <a:ext uri="{9D8B030D-6E8A-4147-A177-3AD203B41FA5}">
                      <a16:colId xmlns="" xmlns:a16="http://schemas.microsoft.com/office/drawing/2014/main" val="995365565"/>
                    </a:ext>
                  </a:extLst>
                </a:gridCol>
                <a:gridCol w="868469">
                  <a:extLst>
                    <a:ext uri="{9D8B030D-6E8A-4147-A177-3AD203B41FA5}">
                      <a16:colId xmlns="" xmlns:a16="http://schemas.microsoft.com/office/drawing/2014/main" val="1815911592"/>
                    </a:ext>
                  </a:extLst>
                </a:gridCol>
                <a:gridCol w="72956">
                  <a:extLst>
                    <a:ext uri="{9D8B030D-6E8A-4147-A177-3AD203B41FA5}">
                      <a16:colId xmlns="" xmlns:a16="http://schemas.microsoft.com/office/drawing/2014/main" val="3708868202"/>
                    </a:ext>
                  </a:extLst>
                </a:gridCol>
              </a:tblGrid>
              <a:tr h="229613">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no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283576">
                <a:tc>
                  <a:txBody>
                    <a:bodyPr/>
                    <a:lstStyle/>
                    <a:p>
                      <a:pPr algn="r" fontAlgn="ctr"/>
                      <a:r>
                        <a:rPr lang="it-IT" sz="1100" b="1" i="0" u="none" strike="noStrike" kern="1200">
                          <a:solidFill>
                            <a:srgbClr val="000000"/>
                          </a:solidFill>
                          <a:effectLst/>
                          <a:latin typeface="Century Gothic" panose="020B0502020202020204" pitchFamily="34" charset="0"/>
                          <a:ea typeface="+mn-ea"/>
                          <a:cs typeface="+mn-cs"/>
                        </a:rPr>
                        <a:t>Molto</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a:solidFill>
                            <a:srgbClr val="000000"/>
                          </a:solidFill>
                          <a:effectLst/>
                          <a:latin typeface="Century Gothic" panose="020B0502020202020204" pitchFamily="34" charset="0"/>
                        </a:rPr>
                        <a:t>16,0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17,0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18,0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19,1</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454626">
                <a:tc>
                  <a:txBody>
                    <a:bodyPr/>
                    <a:lstStyle/>
                    <a:p>
                      <a:pPr algn="r" fontAlgn="ctr"/>
                      <a:r>
                        <a:rPr lang="it-IT" sz="1100" b="1" i="0" u="none" strike="noStrike" kern="1200" dirty="0">
                          <a:solidFill>
                            <a:srgbClr val="000000"/>
                          </a:solidFill>
                          <a:effectLst/>
                          <a:latin typeface="Century Gothic" panose="020B0502020202020204" pitchFamily="34" charset="0"/>
                          <a:ea typeface="+mn-ea"/>
                          <a:cs typeface="+mn-cs"/>
                        </a:rPr>
                        <a:t>Abbastanza</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dirty="0">
                          <a:solidFill>
                            <a:srgbClr val="000000"/>
                          </a:solidFill>
                          <a:effectLst/>
                          <a:latin typeface="Century Gothic" panose="020B0502020202020204" pitchFamily="34" charset="0"/>
                        </a:rPr>
                        <a:t>34,0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37,0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39,0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36,1</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r h="454626">
                <a:tc>
                  <a:txBody>
                    <a:bodyPr/>
                    <a:lstStyle/>
                    <a:p>
                      <a:pPr algn="r" fontAlgn="ctr"/>
                      <a:r>
                        <a:rPr lang="it-IT" sz="1100" b="1" i="0" u="none" strike="noStrike" kern="1200">
                          <a:solidFill>
                            <a:srgbClr val="000000"/>
                          </a:solidFill>
                          <a:effectLst/>
                          <a:latin typeface="Century Gothic" panose="020B0502020202020204" pitchFamily="34" charset="0"/>
                          <a:ea typeface="+mn-ea"/>
                          <a:cs typeface="+mn-cs"/>
                        </a:rPr>
                        <a:t>Poco</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dirty="0">
                          <a:solidFill>
                            <a:srgbClr val="000000"/>
                          </a:solidFill>
                          <a:effectLst/>
                          <a:latin typeface="Century Gothic" panose="020B0502020202020204" pitchFamily="34" charset="0"/>
                        </a:rPr>
                        <a:t>30,0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31,0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33,0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37,0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843359189"/>
                  </a:ext>
                </a:extLst>
              </a:tr>
              <a:tr h="454626">
                <a:tc>
                  <a:txBody>
                    <a:bodyPr/>
                    <a:lstStyle/>
                    <a:p>
                      <a:pPr algn="r" fontAlgn="ctr"/>
                      <a:r>
                        <a:rPr lang="it-IT" sz="1100" b="1" i="0" u="none" strike="noStrike" kern="1200" dirty="0">
                          <a:solidFill>
                            <a:srgbClr val="000000"/>
                          </a:solidFill>
                          <a:effectLst/>
                          <a:latin typeface="Century Gothic" panose="020B0502020202020204" pitchFamily="34" charset="0"/>
                          <a:ea typeface="+mn-ea"/>
                          <a:cs typeface="+mn-cs"/>
                        </a:rPr>
                        <a:t>Per niente</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dirty="0">
                          <a:solidFill>
                            <a:srgbClr val="000000"/>
                          </a:solidFill>
                          <a:effectLst/>
                          <a:latin typeface="Century Gothic" panose="020B0502020202020204" pitchFamily="34" charset="0"/>
                        </a:rPr>
                        <a:t>20,0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15,0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10,0</a:t>
                      </a:r>
                    </a:p>
                  </a:txBody>
                  <a:tcPr marL="9525" marR="9525" marT="9525" marB="0" anchor="ctr">
                    <a:solidFill>
                      <a:schemeClr val="accent3">
                        <a:lumMod val="95000"/>
                      </a:schemeClr>
                    </a:solidFill>
                  </a:tcPr>
                </a:tc>
                <a:tc>
                  <a:txBody>
                    <a:bodyPr/>
                    <a:lstStyle/>
                    <a:p>
                      <a:pPr algn="ctr" fontAlgn="ctr"/>
                      <a:r>
                        <a:rPr lang="it-IT" sz="1200" b="0" i="0" u="none" strike="noStrike">
                          <a:solidFill>
                            <a:srgbClr val="000000"/>
                          </a:solidFill>
                          <a:effectLst/>
                          <a:latin typeface="Century Gothic" panose="020B0502020202020204" pitchFamily="34" charset="0"/>
                        </a:rPr>
                        <a:t>7,8</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579929306"/>
                  </a:ext>
                </a:extLst>
              </a:tr>
            </a:tbl>
          </a:graphicData>
        </a:graphic>
      </p:graphicFrame>
      <p:sp>
        <p:nvSpPr>
          <p:cNvPr id="35" name="Ovale 34">
            <a:extLst>
              <a:ext uri="{FF2B5EF4-FFF2-40B4-BE49-F238E27FC236}">
                <a16:creationId xmlns="" xmlns:a16="http://schemas.microsoft.com/office/drawing/2014/main" id="{44DBC8CB-1D76-4509-BAC3-15A58CDB33E1}"/>
              </a:ext>
            </a:extLst>
          </p:cNvPr>
          <p:cNvSpPr/>
          <p:nvPr/>
        </p:nvSpPr>
        <p:spPr bwMode="auto">
          <a:xfrm>
            <a:off x="10307868" y="3818503"/>
            <a:ext cx="730107" cy="323257"/>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6" name="Ovale 35">
            <a:extLst>
              <a:ext uri="{FF2B5EF4-FFF2-40B4-BE49-F238E27FC236}">
                <a16:creationId xmlns="" xmlns:a16="http://schemas.microsoft.com/office/drawing/2014/main" id="{7A693F11-1FBE-48A3-B505-A2AF7A3E772E}"/>
              </a:ext>
            </a:extLst>
          </p:cNvPr>
          <p:cNvSpPr/>
          <p:nvPr/>
        </p:nvSpPr>
        <p:spPr bwMode="auto">
          <a:xfrm>
            <a:off x="9496595" y="4162797"/>
            <a:ext cx="730107"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pic>
        <p:nvPicPr>
          <p:cNvPr id="14" name="Immagine 13">
            <a:extLst>
              <a:ext uri="{FF2B5EF4-FFF2-40B4-BE49-F238E27FC236}">
                <a16:creationId xmlns="" xmlns:a16="http://schemas.microsoft.com/office/drawing/2014/main" id="{C052567D-FFF5-4A1A-B48D-63EA4F4A1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076" y="2609361"/>
            <a:ext cx="5416296" cy="2464308"/>
          </a:xfrm>
          <a:prstGeom prst="rect">
            <a:avLst/>
          </a:prstGeom>
        </p:spPr>
      </p:pic>
      <p:sp>
        <p:nvSpPr>
          <p:cNvPr id="17" name="CasellaDiTesto 16">
            <a:extLst>
              <a:ext uri="{FF2B5EF4-FFF2-40B4-BE49-F238E27FC236}">
                <a16:creationId xmlns:a16="http://schemas.microsoft.com/office/drawing/2014/main" xmlns="" id="{F37E08AD-A16C-4641-975B-6330148FA039}"/>
              </a:ext>
            </a:extLst>
          </p:cNvPr>
          <p:cNvSpPr txBox="1"/>
          <p:nvPr/>
        </p:nvSpPr>
        <p:spPr>
          <a:xfrm>
            <a:off x="1887039" y="2023146"/>
            <a:ext cx="2132140" cy="369332"/>
          </a:xfrm>
          <a:prstGeom prst="rect">
            <a:avLst/>
          </a:prstGeom>
          <a:noFill/>
        </p:spPr>
        <p:txBody>
          <a:bodyPr wrap="square">
            <a:spAutoFit/>
          </a:bodyPr>
          <a:lstStyle/>
          <a:p>
            <a:pPr algn="ctr"/>
            <a:r>
              <a:rPr lang="it-IT" sz="1800" i="1" dirty="0" smtClean="0">
                <a:latin typeface="Century Gothic" panose="020B0502020202020204" pitchFamily="34" charset="0"/>
              </a:rPr>
              <a:t>Dato  Italia</a:t>
            </a:r>
            <a:endParaRPr lang="it-IT" sz="1800" i="1" dirty="0">
              <a:latin typeface="Century Gothic" panose="020B0502020202020204" pitchFamily="34" charset="0"/>
            </a:endParaRPr>
          </a:p>
        </p:txBody>
      </p:sp>
    </p:spTree>
    <p:extLst>
      <p:ext uri="{BB962C8B-B14F-4D97-AF65-F5344CB8AC3E}">
        <p14:creationId xmlns:p14="http://schemas.microsoft.com/office/powerpoint/2010/main" val="337150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 xmlns:a16="http://schemas.microsoft.com/office/drawing/2014/main" id="{A75C5F2F-0899-42B7-BD5B-D32A0027BFC7}"/>
              </a:ext>
            </a:extLst>
          </p:cNvPr>
          <p:cNvSpPr txBox="1">
            <a:spLocks/>
          </p:cNvSpPr>
          <p:nvPr/>
        </p:nvSpPr>
        <p:spPr>
          <a:xfrm>
            <a:off x="335360" y="248643"/>
            <a:ext cx="11593288"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002060"/>
                </a:solidFill>
                <a:latin typeface="Century Gothic" panose="020B0502020202020204" pitchFamily="34" charset="0"/>
                <a:cs typeface="Arial"/>
              </a:rPr>
              <a:t>Il comportamento degli imprenditori di fronte ai fenomeni criminali | </a:t>
            </a:r>
            <a:r>
              <a:rPr kumimoji="0" lang="it-IT" sz="2200" b="1" i="0" u="none"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Analisi per macroarea geografica.</a:t>
            </a:r>
            <a:endParaRPr kumimoji="0" lang="it-IT" sz="2200" i="0" u="none" strike="sng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endParaRPr>
          </a:p>
        </p:txBody>
      </p:sp>
      <p:sp>
        <p:nvSpPr>
          <p:cNvPr id="23" name="Rettangolo 93">
            <a:extLst>
              <a:ext uri="{FF2B5EF4-FFF2-40B4-BE49-F238E27FC236}">
                <a16:creationId xmlns="" xmlns:a16="http://schemas.microsoft.com/office/drawing/2014/main" id="{AD41F247-13F3-4FF1-A802-DB474AB5B0F0}"/>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La somma dei valori è diversa da 100 perché erano ammesse più risposte.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29" name="CasellaDiTesto 28">
            <a:extLst>
              <a:ext uri="{FF2B5EF4-FFF2-40B4-BE49-F238E27FC236}">
                <a16:creationId xmlns="" xmlns:a16="http://schemas.microsoft.com/office/drawing/2014/main" id="{CE642D04-641C-43DF-8067-4858772807AE}"/>
              </a:ext>
            </a:extLst>
          </p:cNvPr>
          <p:cNvSpPr txBox="1"/>
          <p:nvPr/>
        </p:nvSpPr>
        <p:spPr>
          <a:xfrm>
            <a:off x="303302" y="996637"/>
            <a:ext cx="11585396" cy="584775"/>
          </a:xfrm>
          <a:prstGeom prst="rect">
            <a:avLst/>
          </a:prstGeom>
          <a:noFill/>
        </p:spPr>
        <p:txBody>
          <a:bodyPr wrap="square">
            <a:spAutoFit/>
          </a:bodyPr>
          <a:lstStyle/>
          <a:p>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A Suo avviso cosa dovrebbe fare un imprenditore trovandosi in una delle situazioni delle quali abbiamo parlato (usura, racket ed estorsione)? </a:t>
            </a:r>
            <a:endParaRPr lang="it-IT" sz="1600" b="0" dirty="0">
              <a:latin typeface="Century Gothic" panose="020B0502020202020204" pitchFamily="34" charset="0"/>
            </a:endParaRPr>
          </a:p>
        </p:txBody>
      </p:sp>
      <p:sp>
        <p:nvSpPr>
          <p:cNvPr id="13" name="CasellaDiTesto 9">
            <a:extLst>
              <a:ext uri="{FF2B5EF4-FFF2-40B4-BE49-F238E27FC236}">
                <a16:creationId xmlns="" xmlns:a16="http://schemas.microsoft.com/office/drawing/2014/main" id="{A79DC399-D8C0-4AE7-A9E3-8307682B94F1}"/>
              </a:ext>
            </a:extLst>
          </p:cNvPr>
          <p:cNvSpPr txBox="1">
            <a:spLocks noChangeArrowheads="1"/>
          </p:cNvSpPr>
          <p:nvPr/>
        </p:nvSpPr>
        <p:spPr bwMode="auto">
          <a:xfrm>
            <a:off x="5699234" y="1538976"/>
            <a:ext cx="5746531" cy="295466"/>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14" name="Tabella 13">
            <a:extLst>
              <a:ext uri="{FF2B5EF4-FFF2-40B4-BE49-F238E27FC236}">
                <a16:creationId xmlns="" xmlns:a16="http://schemas.microsoft.com/office/drawing/2014/main" id="{6ADBD4C3-D168-4C30-9023-B0C29A444D2F}"/>
              </a:ext>
            </a:extLst>
          </p:cNvPr>
          <p:cNvGraphicFramePr>
            <a:graphicFrameLocks noGrp="1"/>
          </p:cNvGraphicFramePr>
          <p:nvPr>
            <p:extLst>
              <p:ext uri="{D42A27DB-BD31-4B8C-83A1-F6EECF244321}">
                <p14:modId xmlns:p14="http://schemas.microsoft.com/office/powerpoint/2010/main" val="1105032833"/>
              </p:ext>
            </p:extLst>
          </p:nvPr>
        </p:nvGraphicFramePr>
        <p:xfrm>
          <a:off x="623120" y="1847738"/>
          <a:ext cx="10945760" cy="4413761"/>
        </p:xfrm>
        <a:graphic>
          <a:graphicData uri="http://schemas.openxmlformats.org/drawingml/2006/table">
            <a:tbl>
              <a:tblPr>
                <a:tableStyleId>{5C22544A-7EE6-4342-B048-85BDC9FD1C3A}</a:tableStyleId>
              </a:tblPr>
              <a:tblGrid>
                <a:gridCol w="3263291">
                  <a:extLst>
                    <a:ext uri="{9D8B030D-6E8A-4147-A177-3AD203B41FA5}">
                      <a16:colId xmlns="" xmlns:a16="http://schemas.microsoft.com/office/drawing/2014/main" val="306165832"/>
                    </a:ext>
                  </a:extLst>
                </a:gridCol>
                <a:gridCol w="120946">
                  <a:extLst>
                    <a:ext uri="{9D8B030D-6E8A-4147-A177-3AD203B41FA5}">
                      <a16:colId xmlns="" xmlns:a16="http://schemas.microsoft.com/office/drawing/2014/main" val="2693281678"/>
                    </a:ext>
                  </a:extLst>
                </a:gridCol>
                <a:gridCol w="1502106">
                  <a:extLst>
                    <a:ext uri="{9D8B030D-6E8A-4147-A177-3AD203B41FA5}">
                      <a16:colId xmlns="" xmlns:a16="http://schemas.microsoft.com/office/drawing/2014/main" val="2116934779"/>
                    </a:ext>
                  </a:extLst>
                </a:gridCol>
                <a:gridCol w="58577">
                  <a:extLst>
                    <a:ext uri="{9D8B030D-6E8A-4147-A177-3AD203B41FA5}">
                      <a16:colId xmlns="" xmlns:a16="http://schemas.microsoft.com/office/drawing/2014/main" val="2465454560"/>
                    </a:ext>
                  </a:extLst>
                </a:gridCol>
                <a:gridCol w="120946">
                  <a:extLst>
                    <a:ext uri="{9D8B030D-6E8A-4147-A177-3AD203B41FA5}">
                      <a16:colId xmlns="" xmlns:a16="http://schemas.microsoft.com/office/drawing/2014/main" val="1949953701"/>
                    </a:ext>
                  </a:extLst>
                </a:gridCol>
                <a:gridCol w="1439737">
                  <a:extLst>
                    <a:ext uri="{9D8B030D-6E8A-4147-A177-3AD203B41FA5}">
                      <a16:colId xmlns="" xmlns:a16="http://schemas.microsoft.com/office/drawing/2014/main" val="2147936247"/>
                    </a:ext>
                  </a:extLst>
                </a:gridCol>
                <a:gridCol w="1439737">
                  <a:extLst>
                    <a:ext uri="{9D8B030D-6E8A-4147-A177-3AD203B41FA5}">
                      <a16:colId xmlns="" xmlns:a16="http://schemas.microsoft.com/office/drawing/2014/main" val="287527981"/>
                    </a:ext>
                  </a:extLst>
                </a:gridCol>
                <a:gridCol w="1439737">
                  <a:extLst>
                    <a:ext uri="{9D8B030D-6E8A-4147-A177-3AD203B41FA5}">
                      <a16:colId xmlns="" xmlns:a16="http://schemas.microsoft.com/office/drawing/2014/main" val="995365565"/>
                    </a:ext>
                  </a:extLst>
                </a:gridCol>
                <a:gridCol w="1439737">
                  <a:extLst>
                    <a:ext uri="{9D8B030D-6E8A-4147-A177-3AD203B41FA5}">
                      <a16:colId xmlns="" xmlns:a16="http://schemas.microsoft.com/office/drawing/2014/main" val="1815911592"/>
                    </a:ext>
                  </a:extLst>
                </a:gridCol>
                <a:gridCol w="120946">
                  <a:extLst>
                    <a:ext uri="{9D8B030D-6E8A-4147-A177-3AD203B41FA5}">
                      <a16:colId xmlns="" xmlns:a16="http://schemas.microsoft.com/office/drawing/2014/main" val="3708868202"/>
                    </a:ext>
                  </a:extLst>
                </a:gridCol>
              </a:tblGrid>
              <a:tr h="314871">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88870">
                <a:tc>
                  <a:txBody>
                    <a:bodyPr/>
                    <a:lstStyle/>
                    <a:p>
                      <a:pPr algn="r" eaLnBrk="1" hangingPunct="1">
                        <a:lnSpc>
                          <a:spcPct val="120000"/>
                        </a:lnSpc>
                        <a:spcBef>
                          <a:spcPts val="600"/>
                        </a:spcBef>
                      </a:pPr>
                      <a:r>
                        <a:rPr lang="it-IT" altLang="ja-JP" sz="1400" b="1" i="0" u="none" strike="noStrike" kern="1200" dirty="0">
                          <a:solidFill>
                            <a:srgbClr val="000000"/>
                          </a:solidFill>
                          <a:effectLst/>
                          <a:latin typeface="Century Gothic" panose="020B0502020202020204" pitchFamily="34" charset="0"/>
                          <a:ea typeface="+mn-ea"/>
                          <a:cs typeface="+mn-cs"/>
                        </a:rPr>
                        <a:t>Sporgere denuncia</a:t>
                      </a:r>
                      <a:endParaRPr lang="it-IT" altLang="it-IT" sz="1400" b="1" i="0" u="none" strike="noStrike" kern="1200" dirty="0">
                        <a:solidFill>
                          <a:srgbClr val="000000"/>
                        </a:solidFill>
                        <a:effectLst/>
                        <a:latin typeface="Century Gothic" panose="020B0502020202020204" pitchFamily="34" charset="0"/>
                        <a:ea typeface="+mn-ea"/>
                        <a:cs typeface="+mn-cs"/>
                      </a:endParaRP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100" b="1"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58,4</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48,1</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50,8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64,8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66,7</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658684">
                <a:tc>
                  <a:txBody>
                    <a:bodyPr/>
                    <a:lstStyle/>
                    <a:p>
                      <a:pPr marL="0" algn="r" defTabSz="914377" rtl="0" eaLnBrk="1" latinLnBrk="0" hangingPunct="1">
                        <a:lnSpc>
                          <a:spcPct val="120000"/>
                        </a:lnSpc>
                        <a:spcBef>
                          <a:spcPts val="600"/>
                        </a:spcBef>
                      </a:pPr>
                      <a:r>
                        <a:rPr lang="it-IT" altLang="ja-JP" sz="1400" b="1" i="0" u="none" strike="noStrike" kern="1200" dirty="0">
                          <a:solidFill>
                            <a:srgbClr val="000000"/>
                          </a:solidFill>
                          <a:effectLst/>
                          <a:latin typeface="Century Gothic" panose="020B0502020202020204" pitchFamily="34" charset="0"/>
                          <a:ea typeface="+mn-ea"/>
                          <a:cs typeface="+mn-cs"/>
                        </a:rPr>
                        <a:t>Segnalare informalmente la situazione alle forze dell’ordine, magistratura</a:t>
                      </a:r>
                      <a:endParaRPr lang="it-IT" altLang="it-IT" sz="1400" b="1" i="0" u="none" strike="noStrike" kern="1200" dirty="0">
                        <a:solidFill>
                          <a:srgbClr val="000000"/>
                        </a:solidFill>
                        <a:effectLst/>
                        <a:latin typeface="Century Gothic" panose="020B0502020202020204" pitchFamily="34" charset="0"/>
                        <a:ea typeface="+mn-ea"/>
                        <a:cs typeface="+mn-cs"/>
                      </a:endParaRPr>
                    </a:p>
                  </a:txBody>
                  <a:tcP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42,0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38,9</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45,3</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55,6</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36,0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r h="854970">
                <a:tc>
                  <a:txBody>
                    <a:bodyPr/>
                    <a:lstStyle/>
                    <a:p>
                      <a:pPr marL="0" marR="0" lvl="0" indent="0" algn="r" defTabSz="914377" rtl="0" eaLnBrk="1" fontAlgn="auto" latinLnBrk="0" hangingPunct="1">
                        <a:lnSpc>
                          <a:spcPct val="120000"/>
                        </a:lnSpc>
                        <a:spcBef>
                          <a:spcPts val="600"/>
                        </a:spcBef>
                        <a:spcAft>
                          <a:spcPts val="0"/>
                        </a:spcAft>
                        <a:buClrTx/>
                        <a:buSzTx/>
                        <a:buFontTx/>
                        <a:buNone/>
                        <a:tabLst/>
                        <a:defRPr/>
                      </a:pPr>
                      <a:r>
                        <a:rPr lang="it-IT" altLang="ja-JP" sz="1400" b="1" i="0" u="none" strike="noStrike" kern="1200" dirty="0">
                          <a:solidFill>
                            <a:srgbClr val="000000"/>
                          </a:solidFill>
                          <a:effectLst/>
                          <a:latin typeface="Century Gothic" panose="020B0502020202020204" pitchFamily="34" charset="0"/>
                          <a:ea typeface="+mn-ea"/>
                          <a:cs typeface="+mn-cs"/>
                        </a:rPr>
                        <a:t>Rivolgersi alla propria associazione di categoria e/o cercare l’appoggio di altri imprenditori</a:t>
                      </a:r>
                      <a:endParaRPr lang="it-IT" altLang="it-IT" sz="1400" b="1" i="0" u="none" strike="noStrike" kern="1200" dirty="0">
                        <a:solidFill>
                          <a:srgbClr val="000000"/>
                        </a:solidFill>
                        <a:effectLst/>
                        <a:latin typeface="Century Gothic" panose="020B0502020202020204" pitchFamily="34" charset="0"/>
                        <a:ea typeface="+mn-ea"/>
                        <a:cs typeface="+mn-cs"/>
                      </a:endParaRPr>
                    </a:p>
                  </a:txBody>
                  <a:tcP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33,7</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29,3</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31,9</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36,8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36,3</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75848759"/>
                  </a:ext>
                </a:extLst>
              </a:tr>
              <a:tr h="854970">
                <a:tc>
                  <a:txBody>
                    <a:bodyPr/>
                    <a:lstStyle/>
                    <a:p>
                      <a:pPr marL="0" marR="0" lvl="0" indent="0" algn="r" defTabSz="914377" rtl="0" eaLnBrk="1" fontAlgn="auto" latinLnBrk="0" hangingPunct="1">
                        <a:lnSpc>
                          <a:spcPct val="120000"/>
                        </a:lnSpc>
                        <a:spcBef>
                          <a:spcPts val="600"/>
                        </a:spcBef>
                        <a:spcAft>
                          <a:spcPts val="0"/>
                        </a:spcAft>
                        <a:buClrTx/>
                        <a:buSzTx/>
                        <a:buFontTx/>
                        <a:buNone/>
                        <a:tabLst/>
                        <a:defRPr/>
                      </a:pPr>
                      <a:r>
                        <a:rPr lang="it-IT" altLang="ja-JP" sz="1400" b="1" i="0" u="none" strike="noStrike" kern="1200" dirty="0">
                          <a:solidFill>
                            <a:srgbClr val="000000"/>
                          </a:solidFill>
                          <a:effectLst/>
                          <a:latin typeface="Century Gothic" panose="020B0502020202020204" pitchFamily="34" charset="0"/>
                          <a:ea typeface="+mn-ea"/>
                          <a:cs typeface="+mn-cs"/>
                        </a:rPr>
                        <a:t>Rivolgersi ad associazioni antiusura o altre associazioni impegnate nel contrasto alla criminalità</a:t>
                      </a:r>
                      <a:endParaRPr lang="it-IT" altLang="it-IT" sz="1400" b="1" i="0" u="none" strike="noStrike" kern="1200" dirty="0">
                        <a:solidFill>
                          <a:srgbClr val="000000"/>
                        </a:solidFill>
                        <a:effectLst/>
                        <a:latin typeface="Century Gothic" panose="020B0502020202020204" pitchFamily="34" charset="0"/>
                        <a:ea typeface="+mn-ea"/>
                        <a:cs typeface="+mn-cs"/>
                      </a:endParaRPr>
                    </a:p>
                  </a:txBody>
                  <a:tcP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24,2</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22,4</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14,6</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18,8</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3859969221"/>
                  </a:ext>
                </a:extLst>
              </a:tr>
              <a:tr h="623431">
                <a:tc>
                  <a:txBody>
                    <a:bodyPr/>
                    <a:lstStyle/>
                    <a:p>
                      <a:pPr marL="0" algn="r" defTabSz="914377" rtl="0" eaLnBrk="1" latinLnBrk="0" hangingPunct="1">
                        <a:lnSpc>
                          <a:spcPct val="120000"/>
                        </a:lnSpc>
                        <a:spcBef>
                          <a:spcPts val="600"/>
                        </a:spcBef>
                      </a:pPr>
                      <a:r>
                        <a:rPr lang="it-IT" altLang="it-IT" sz="1400" b="1" i="0" u="none" strike="noStrike" kern="1200" dirty="0">
                          <a:solidFill>
                            <a:srgbClr val="000000"/>
                          </a:solidFill>
                          <a:effectLst/>
                          <a:latin typeface="Century Gothic" panose="020B0502020202020204" pitchFamily="34" charset="0"/>
                          <a:ea typeface="+mn-ea"/>
                          <a:cs typeface="+mn-cs"/>
                        </a:rPr>
                        <a:t>Non saprei</a:t>
                      </a:r>
                    </a:p>
                  </a:txBody>
                  <a:tcPr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33,6</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29,8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30,9</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28,5</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41,0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903485797"/>
                  </a:ext>
                </a:extLst>
              </a:tr>
              <a:tr h="507981">
                <a:tc>
                  <a:txBody>
                    <a:bodyPr/>
                    <a:lstStyle/>
                    <a:p>
                      <a:pPr marL="0" algn="r" defTabSz="914377" rtl="0" eaLnBrk="1" latinLnBrk="0" hangingPunct="1">
                        <a:lnSpc>
                          <a:spcPct val="120000"/>
                        </a:lnSpc>
                        <a:spcBef>
                          <a:spcPts val="600"/>
                        </a:spcBef>
                      </a:pPr>
                      <a:r>
                        <a:rPr lang="it-IT" altLang="it-IT" sz="1400" b="1" i="0" u="none" strike="noStrike" kern="1200" dirty="0">
                          <a:solidFill>
                            <a:srgbClr val="000000"/>
                          </a:solidFill>
                          <a:effectLst/>
                          <a:latin typeface="Century Gothic" panose="020B0502020202020204" pitchFamily="34" charset="0"/>
                          <a:ea typeface="+mn-ea"/>
                          <a:cs typeface="+mn-cs"/>
                        </a:rPr>
                        <a:t>Niente tanto è inutile</a:t>
                      </a:r>
                    </a:p>
                  </a:txBody>
                  <a:tcPr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6,4</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5,4</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5,4</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4,1</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9,1</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89774023"/>
                  </a:ext>
                </a:extLst>
              </a:tr>
            </a:tbl>
          </a:graphicData>
        </a:graphic>
      </p:graphicFrame>
      <p:sp>
        <p:nvSpPr>
          <p:cNvPr id="15" name="Ovale 14">
            <a:extLst>
              <a:ext uri="{FF2B5EF4-FFF2-40B4-BE49-F238E27FC236}">
                <a16:creationId xmlns="" xmlns:a16="http://schemas.microsoft.com/office/drawing/2014/main" id="{781D5EB9-3379-46E8-8BE2-8DBD4B0183F2}"/>
              </a:ext>
            </a:extLst>
          </p:cNvPr>
          <p:cNvSpPr/>
          <p:nvPr/>
        </p:nvSpPr>
        <p:spPr bwMode="auto">
          <a:xfrm>
            <a:off x="10360354" y="2172243"/>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6" name="Ovale 15">
            <a:extLst>
              <a:ext uri="{FF2B5EF4-FFF2-40B4-BE49-F238E27FC236}">
                <a16:creationId xmlns="" xmlns:a16="http://schemas.microsoft.com/office/drawing/2014/main" id="{6DF87FE3-70A3-4CB8-962E-78893CAE62B5}"/>
              </a:ext>
            </a:extLst>
          </p:cNvPr>
          <p:cNvSpPr/>
          <p:nvPr/>
        </p:nvSpPr>
        <p:spPr bwMode="auto">
          <a:xfrm>
            <a:off x="8948536" y="3681849"/>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8" name="Ovale 17">
            <a:extLst>
              <a:ext uri="{FF2B5EF4-FFF2-40B4-BE49-F238E27FC236}">
                <a16:creationId xmlns="" xmlns:a16="http://schemas.microsoft.com/office/drawing/2014/main" id="{4B78C003-2A55-414A-A5FC-433044F9504B}"/>
              </a:ext>
            </a:extLst>
          </p:cNvPr>
          <p:cNvSpPr/>
          <p:nvPr/>
        </p:nvSpPr>
        <p:spPr bwMode="auto">
          <a:xfrm>
            <a:off x="8948537" y="2801471"/>
            <a:ext cx="733425" cy="348129"/>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9" name="Ovale 18">
            <a:extLst>
              <a:ext uri="{FF2B5EF4-FFF2-40B4-BE49-F238E27FC236}">
                <a16:creationId xmlns="" xmlns:a16="http://schemas.microsoft.com/office/drawing/2014/main" id="{AD99DC1D-8329-4B02-996F-683A75691945}"/>
              </a:ext>
            </a:extLst>
          </p:cNvPr>
          <p:cNvSpPr/>
          <p:nvPr/>
        </p:nvSpPr>
        <p:spPr bwMode="auto">
          <a:xfrm>
            <a:off x="6096000" y="4514228"/>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0" name="Ovale 19">
            <a:extLst>
              <a:ext uri="{FF2B5EF4-FFF2-40B4-BE49-F238E27FC236}">
                <a16:creationId xmlns="" xmlns:a16="http://schemas.microsoft.com/office/drawing/2014/main" id="{30F9147B-81BC-4E44-89F2-A3FAA9BF7B47}"/>
              </a:ext>
            </a:extLst>
          </p:cNvPr>
          <p:cNvSpPr/>
          <p:nvPr/>
        </p:nvSpPr>
        <p:spPr bwMode="auto">
          <a:xfrm>
            <a:off x="10332334" y="5239058"/>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1" name="Ovale 20">
            <a:extLst>
              <a:ext uri="{FF2B5EF4-FFF2-40B4-BE49-F238E27FC236}">
                <a16:creationId xmlns="" xmlns:a16="http://schemas.microsoft.com/office/drawing/2014/main" id="{E1E7D2AB-CB39-40D6-B7F6-8302D60D6837}"/>
              </a:ext>
            </a:extLst>
          </p:cNvPr>
          <p:cNvSpPr/>
          <p:nvPr/>
        </p:nvSpPr>
        <p:spPr bwMode="auto">
          <a:xfrm>
            <a:off x="10332333" y="5831107"/>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3646500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 xmlns:a16="http://schemas.microsoft.com/office/drawing/2014/main"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 xmlns:a16="http://schemas.microsoft.com/office/drawing/2014/main" id="{D63F6662-1686-4BAE-9354-A20069459C0E}"/>
              </a:ext>
            </a:extLst>
          </p:cNvPr>
          <p:cNvSpPr txBox="1"/>
          <p:nvPr/>
        </p:nvSpPr>
        <p:spPr>
          <a:xfrm>
            <a:off x="4358311" y="1623299"/>
            <a:ext cx="7663113" cy="4048288"/>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MACROAREA GEOGRAFICA</a:t>
            </a:r>
          </a:p>
          <a:p>
            <a:pPr>
              <a:lnSpc>
                <a:spcPct val="200000"/>
              </a:lnSpc>
              <a:spcBef>
                <a:spcPts val="0"/>
              </a:spcBef>
            </a:pPr>
            <a:r>
              <a:rPr lang="it-IT" sz="2200" b="0" dirty="0">
                <a:latin typeface="Century Gothic" panose="020B0502020202020204" pitchFamily="34" charset="0"/>
                <a:cs typeface="Arial" panose="020B0604020202020204" pitchFamily="34" charset="0"/>
              </a:rPr>
              <a:t>PRESSIONE DEI FENOMENI CRIMINALI SULLE IMPRESE </a:t>
            </a:r>
            <a:r>
              <a:rPr lang="it-IT" sz="2200" dirty="0">
                <a:solidFill>
                  <a:srgbClr val="002060"/>
                </a:solidFill>
                <a:latin typeface="Century Gothic" panose="020B0502020202020204" pitchFamily="34" charset="0"/>
                <a:cs typeface="Arial" panose="020B0604020202020204" pitchFamily="34" charset="0"/>
              </a:rPr>
              <a:t>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 xmlns:a16="http://schemas.microsoft.com/office/drawing/2014/main"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 xmlns:a16="http://schemas.microsoft.com/office/drawing/2014/main"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736376" y="4507953"/>
            <a:ext cx="504000" cy="504000"/>
          </a:xfrm>
          <a:prstGeom prst="rect">
            <a:avLst/>
          </a:prstGeom>
        </p:spPr>
      </p:pic>
      <p:pic>
        <p:nvPicPr>
          <p:cNvPr id="4" name="Immagine 3">
            <a:extLst>
              <a:ext uri="{FF2B5EF4-FFF2-40B4-BE49-F238E27FC236}">
                <a16:creationId xmlns="" xmlns:a16="http://schemas.microsoft.com/office/drawing/2014/main" id="{08689C6F-A44D-4DCD-9510-4DDFD9CA2F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 xmlns:a16="http://schemas.microsoft.com/office/drawing/2014/main" id="{8B02999C-84BC-449F-AF2E-DE262989D608}"/>
              </a:ext>
            </a:extLst>
          </p:cNvPr>
          <p:cNvPicPr>
            <a:picLocks noChangeAspect="1"/>
          </p:cNvPicPr>
          <p:nvPr/>
        </p:nvPicPr>
        <p:blipFill>
          <a:blip r:embed="rId8"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pic>
        <p:nvPicPr>
          <p:cNvPr id="3" name="Immagine 2">
            <a:extLst>
              <a:ext uri="{FF2B5EF4-FFF2-40B4-BE49-F238E27FC236}">
                <a16:creationId xmlns="" xmlns:a16="http://schemas.microsoft.com/office/drawing/2014/main" id="{4C995103-A3F3-4AF0-9BED-0FEE795436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89317" y="2528302"/>
            <a:ext cx="504000" cy="504000"/>
          </a:xfrm>
          <a:prstGeom prst="rect">
            <a:avLst/>
          </a:prstGeom>
        </p:spPr>
      </p:pic>
    </p:spTree>
    <p:extLst>
      <p:ext uri="{BB962C8B-B14F-4D97-AF65-F5344CB8AC3E}">
        <p14:creationId xmlns:p14="http://schemas.microsoft.com/office/powerpoint/2010/main" val="181393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asellaDiTesto 9">
            <a:extLst>
              <a:ext uri="{FF2B5EF4-FFF2-40B4-BE49-F238E27FC236}">
                <a16:creationId xmlns="" xmlns:a16="http://schemas.microsoft.com/office/drawing/2014/main" id="{87683A40-B81C-4D93-AAA3-9E7833F460F3}"/>
              </a:ext>
            </a:extLst>
          </p:cNvPr>
          <p:cNvSpPr txBox="1">
            <a:spLocks noChangeArrowheads="1"/>
          </p:cNvSpPr>
          <p:nvPr/>
        </p:nvSpPr>
        <p:spPr bwMode="auto">
          <a:xfrm>
            <a:off x="5407573" y="1983510"/>
            <a:ext cx="5454868" cy="295466"/>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33" name="Tabella 32">
            <a:extLst>
              <a:ext uri="{FF2B5EF4-FFF2-40B4-BE49-F238E27FC236}">
                <a16:creationId xmlns="" xmlns:a16="http://schemas.microsoft.com/office/drawing/2014/main" id="{504FF91F-32DF-4709-B925-3F532556F542}"/>
              </a:ext>
            </a:extLst>
          </p:cNvPr>
          <p:cNvGraphicFramePr>
            <a:graphicFrameLocks noGrp="1"/>
          </p:cNvGraphicFramePr>
          <p:nvPr>
            <p:extLst>
              <p:ext uri="{D42A27DB-BD31-4B8C-83A1-F6EECF244321}">
                <p14:modId xmlns:p14="http://schemas.microsoft.com/office/powerpoint/2010/main" val="1898399632"/>
              </p:ext>
            </p:extLst>
          </p:nvPr>
        </p:nvGraphicFramePr>
        <p:xfrm>
          <a:off x="609916" y="2333481"/>
          <a:ext cx="10377399" cy="1030967"/>
        </p:xfrm>
        <a:graphic>
          <a:graphicData uri="http://schemas.openxmlformats.org/drawingml/2006/table">
            <a:tbl>
              <a:tblPr>
                <a:tableStyleId>{5C22544A-7EE6-4342-B048-85BDC9FD1C3A}</a:tableStyleId>
              </a:tblPr>
              <a:tblGrid>
                <a:gridCol w="3093844">
                  <a:extLst>
                    <a:ext uri="{9D8B030D-6E8A-4147-A177-3AD203B41FA5}">
                      <a16:colId xmlns="" xmlns:a16="http://schemas.microsoft.com/office/drawing/2014/main" val="306165832"/>
                    </a:ext>
                  </a:extLst>
                </a:gridCol>
                <a:gridCol w="114666">
                  <a:extLst>
                    <a:ext uri="{9D8B030D-6E8A-4147-A177-3AD203B41FA5}">
                      <a16:colId xmlns="" xmlns:a16="http://schemas.microsoft.com/office/drawing/2014/main" val="2693281678"/>
                    </a:ext>
                  </a:extLst>
                </a:gridCol>
                <a:gridCol w="1424109">
                  <a:extLst>
                    <a:ext uri="{9D8B030D-6E8A-4147-A177-3AD203B41FA5}">
                      <a16:colId xmlns="" xmlns:a16="http://schemas.microsoft.com/office/drawing/2014/main" val="2116934779"/>
                    </a:ext>
                  </a:extLst>
                </a:gridCol>
                <a:gridCol w="55536">
                  <a:extLst>
                    <a:ext uri="{9D8B030D-6E8A-4147-A177-3AD203B41FA5}">
                      <a16:colId xmlns="" xmlns:a16="http://schemas.microsoft.com/office/drawing/2014/main" val="2465454560"/>
                    </a:ext>
                  </a:extLst>
                </a:gridCol>
                <a:gridCol w="114666">
                  <a:extLst>
                    <a:ext uri="{9D8B030D-6E8A-4147-A177-3AD203B41FA5}">
                      <a16:colId xmlns="" xmlns:a16="http://schemas.microsoft.com/office/drawing/2014/main" val="1949953701"/>
                    </a:ext>
                  </a:extLst>
                </a:gridCol>
                <a:gridCol w="1364978">
                  <a:extLst>
                    <a:ext uri="{9D8B030D-6E8A-4147-A177-3AD203B41FA5}">
                      <a16:colId xmlns="" xmlns:a16="http://schemas.microsoft.com/office/drawing/2014/main" val="2147936247"/>
                    </a:ext>
                  </a:extLst>
                </a:gridCol>
                <a:gridCol w="1364978">
                  <a:extLst>
                    <a:ext uri="{9D8B030D-6E8A-4147-A177-3AD203B41FA5}">
                      <a16:colId xmlns="" xmlns:a16="http://schemas.microsoft.com/office/drawing/2014/main" val="287527981"/>
                    </a:ext>
                  </a:extLst>
                </a:gridCol>
                <a:gridCol w="1364978">
                  <a:extLst>
                    <a:ext uri="{9D8B030D-6E8A-4147-A177-3AD203B41FA5}">
                      <a16:colId xmlns="" xmlns:a16="http://schemas.microsoft.com/office/drawing/2014/main" val="995365565"/>
                    </a:ext>
                  </a:extLst>
                </a:gridCol>
                <a:gridCol w="1364978">
                  <a:extLst>
                    <a:ext uri="{9D8B030D-6E8A-4147-A177-3AD203B41FA5}">
                      <a16:colId xmlns="" xmlns:a16="http://schemas.microsoft.com/office/drawing/2014/main" val="1815911592"/>
                    </a:ext>
                  </a:extLst>
                </a:gridCol>
                <a:gridCol w="114666">
                  <a:extLst>
                    <a:ext uri="{9D8B030D-6E8A-4147-A177-3AD203B41FA5}">
                      <a16:colId xmlns="" xmlns:a16="http://schemas.microsoft.com/office/drawing/2014/main" val="3708868202"/>
                    </a:ext>
                  </a:extLst>
                </a:gridCol>
              </a:tblGrid>
              <a:tr h="244596">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02080">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Area decoro urbano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72,1</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84,5</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84,5</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78,5</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54,7</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484291">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Area degrado urbano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a:solidFill>
                            <a:srgbClr val="000000"/>
                          </a:solidFill>
                          <a:effectLst/>
                          <a:latin typeface="Century Gothic" panose="020B0502020202020204" pitchFamily="34" charset="0"/>
                          <a:ea typeface="+mn-ea"/>
                          <a:cs typeface="+mn-cs"/>
                        </a:rPr>
                        <a:t>27,9</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15,5</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15,5</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21,5</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45,3</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bl>
          </a:graphicData>
        </a:graphic>
      </p:graphicFrame>
      <p:sp>
        <p:nvSpPr>
          <p:cNvPr id="15" name="Rectangle 4">
            <a:extLst>
              <a:ext uri="{FF2B5EF4-FFF2-40B4-BE49-F238E27FC236}">
                <a16:creationId xmlns="" xmlns:a16="http://schemas.microsoft.com/office/drawing/2014/main" id="{36FF811B-01E8-476E-BA29-CC3C5D3E2407}"/>
              </a:ext>
            </a:extLst>
          </p:cNvPr>
          <p:cNvSpPr>
            <a:spLocks noChangeArrowheads="1"/>
          </p:cNvSpPr>
          <p:nvPr/>
        </p:nvSpPr>
        <p:spPr bwMode="auto">
          <a:xfrm>
            <a:off x="335360" y="215553"/>
            <a:ext cx="11620538"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Decoro Urbano| </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Analisi </a:t>
            </a:r>
            <a:r>
              <a:rPr kumimoji="0" lang="it-IT" altLang="it-IT" sz="2200" b="1" i="0" u="none" strike="noStrike" kern="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per macroarea geografica</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a:t>
            </a:r>
            <a:endParaRPr kumimoji="0" lang="it-IT" altLang="it-IT" sz="2200" b="0"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endParaRPr>
          </a:p>
        </p:txBody>
      </p:sp>
      <p:sp>
        <p:nvSpPr>
          <p:cNvPr id="21" name="CasellaDiTesto 20">
            <a:extLst>
              <a:ext uri="{FF2B5EF4-FFF2-40B4-BE49-F238E27FC236}">
                <a16:creationId xmlns="" xmlns:a16="http://schemas.microsoft.com/office/drawing/2014/main" id="{6C315393-63F9-4345-A0ED-C355FDD23B6C}"/>
              </a:ext>
            </a:extLst>
          </p:cNvPr>
          <p:cNvSpPr txBox="1"/>
          <p:nvPr/>
        </p:nvSpPr>
        <p:spPr>
          <a:xfrm>
            <a:off x="9656950" y="1414822"/>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sp>
        <p:nvSpPr>
          <p:cNvPr id="22" name="CasellaDiTesto 21">
            <a:extLst>
              <a:ext uri="{FF2B5EF4-FFF2-40B4-BE49-F238E27FC236}">
                <a16:creationId xmlns="" xmlns:a16="http://schemas.microsoft.com/office/drawing/2014/main" id="{6C32B3CC-AD83-4637-8B1B-64F215F6E90D}"/>
              </a:ext>
            </a:extLst>
          </p:cNvPr>
          <p:cNvSpPr txBox="1"/>
          <p:nvPr/>
        </p:nvSpPr>
        <p:spPr>
          <a:xfrm>
            <a:off x="334962" y="896173"/>
            <a:ext cx="11537718" cy="584775"/>
          </a:xfrm>
          <a:prstGeom prst="rect">
            <a:avLst/>
          </a:prstGeom>
          <a:noFill/>
        </p:spPr>
        <p:txBody>
          <a:bodyPr wrap="square">
            <a:spAutoFit/>
          </a:bodyPr>
          <a:lstStyle/>
          <a:p>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Come giudicherebbe il territorio in cui risiede la Sua impresa dal punto di vista del decoro urbano? </a:t>
            </a:r>
            <a:r>
              <a:rPr kumimoji="0" lang="it-IT" altLang="it-IT" sz="160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rPr>
              <a:t>(ANALISI PER DOMINI DI STUDIO)</a:t>
            </a:r>
            <a:endParaRPr lang="it-IT" sz="1600" b="0" dirty="0">
              <a:latin typeface="Century Gothic" panose="020B0502020202020204" pitchFamily="34" charset="0"/>
            </a:endParaRPr>
          </a:p>
        </p:txBody>
      </p:sp>
      <p:sp>
        <p:nvSpPr>
          <p:cNvPr id="27" name="Ovale 26">
            <a:extLst>
              <a:ext uri="{FF2B5EF4-FFF2-40B4-BE49-F238E27FC236}">
                <a16:creationId xmlns="" xmlns:a16="http://schemas.microsoft.com/office/drawing/2014/main" id="{8F865D27-593E-4244-9699-42C0F143E45C}"/>
              </a:ext>
            </a:extLst>
          </p:cNvPr>
          <p:cNvSpPr/>
          <p:nvPr/>
        </p:nvSpPr>
        <p:spPr bwMode="auto">
          <a:xfrm>
            <a:off x="9855756" y="2960991"/>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2" name="Rettangolo 93">
            <a:extLst>
              <a:ext uri="{FF2B5EF4-FFF2-40B4-BE49-F238E27FC236}">
                <a16:creationId xmlns="" xmlns:a16="http://schemas.microsoft.com/office/drawing/2014/main" id="{15020E84-EFC9-47DC-96B1-F27F4F4432AE}"/>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35" name="CasellaDiTesto 34">
            <a:extLst>
              <a:ext uri="{FF2B5EF4-FFF2-40B4-BE49-F238E27FC236}">
                <a16:creationId xmlns="" xmlns:a16="http://schemas.microsoft.com/office/drawing/2014/main" id="{AC3541F6-1E28-45C2-BBF6-EC250BFE3B19}"/>
              </a:ext>
            </a:extLst>
          </p:cNvPr>
          <p:cNvSpPr txBox="1"/>
          <p:nvPr/>
        </p:nvSpPr>
        <p:spPr>
          <a:xfrm>
            <a:off x="1802968" y="2278976"/>
            <a:ext cx="2132140" cy="307777"/>
          </a:xfrm>
          <a:prstGeom prst="rect">
            <a:avLst/>
          </a:prstGeom>
          <a:noFill/>
        </p:spPr>
        <p:txBody>
          <a:bodyPr wrap="square">
            <a:spAutoFit/>
          </a:bodyPr>
          <a:lstStyle/>
          <a:p>
            <a:r>
              <a:rPr lang="it-IT" sz="1400" b="0" i="1" dirty="0">
                <a:highlight>
                  <a:srgbClr val="FFFF00"/>
                </a:highlight>
                <a:latin typeface="Century Gothic" panose="020B0502020202020204" pitchFamily="34" charset="0"/>
              </a:rPr>
              <a:t>Giudizio sul comune</a:t>
            </a:r>
          </a:p>
        </p:txBody>
      </p:sp>
      <p:sp>
        <p:nvSpPr>
          <p:cNvPr id="29" name="CasellaDiTesto 28">
            <a:extLst>
              <a:ext uri="{FF2B5EF4-FFF2-40B4-BE49-F238E27FC236}">
                <a16:creationId xmlns="" xmlns:a16="http://schemas.microsoft.com/office/drawing/2014/main" id="{5962F947-DBAE-4CF5-9CBC-820CD349E90E}"/>
              </a:ext>
            </a:extLst>
          </p:cNvPr>
          <p:cNvSpPr txBox="1"/>
          <p:nvPr/>
        </p:nvSpPr>
        <p:spPr>
          <a:xfrm>
            <a:off x="464457" y="1697995"/>
            <a:ext cx="4388789" cy="276999"/>
          </a:xfrm>
          <a:prstGeom prst="rect">
            <a:avLst/>
          </a:prstGeom>
          <a:solidFill>
            <a:srgbClr val="E2EFD9"/>
          </a:solidFill>
        </p:spPr>
        <p:txBody>
          <a:bodyPr wrap="square">
            <a:spAutoFit/>
          </a:bodyPr>
          <a:lstStyle/>
          <a:p>
            <a:r>
              <a:rPr kumimoji="0" lang="it-IT" altLang="it-IT" sz="1200" b="1"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mn-cs"/>
              </a:rPr>
              <a:t>COMUNI SOTTO I 10.000 ABITANTI</a:t>
            </a:r>
            <a:endParaRPr lang="it-IT" sz="600" dirty="0"/>
          </a:p>
        </p:txBody>
      </p:sp>
      <p:graphicFrame>
        <p:nvGraphicFramePr>
          <p:cNvPr id="36" name="Tabella 35">
            <a:extLst>
              <a:ext uri="{FF2B5EF4-FFF2-40B4-BE49-F238E27FC236}">
                <a16:creationId xmlns="" xmlns:a16="http://schemas.microsoft.com/office/drawing/2014/main" id="{B80510E9-7FFD-40BA-9654-6E2C1CC00900}"/>
              </a:ext>
            </a:extLst>
          </p:cNvPr>
          <p:cNvGraphicFramePr>
            <a:graphicFrameLocks noGrp="1"/>
          </p:cNvGraphicFramePr>
          <p:nvPr>
            <p:extLst>
              <p:ext uri="{D42A27DB-BD31-4B8C-83A1-F6EECF244321}">
                <p14:modId xmlns:p14="http://schemas.microsoft.com/office/powerpoint/2010/main" val="1183483131"/>
              </p:ext>
            </p:extLst>
          </p:nvPr>
        </p:nvGraphicFramePr>
        <p:xfrm>
          <a:off x="468489" y="3818869"/>
          <a:ext cx="10535898" cy="1235739"/>
        </p:xfrm>
        <a:graphic>
          <a:graphicData uri="http://schemas.openxmlformats.org/drawingml/2006/table">
            <a:tbl>
              <a:tblPr>
                <a:tableStyleId>{5C22544A-7EE6-4342-B048-85BDC9FD1C3A}</a:tableStyleId>
              </a:tblPr>
              <a:tblGrid>
                <a:gridCol w="3141097">
                  <a:extLst>
                    <a:ext uri="{9D8B030D-6E8A-4147-A177-3AD203B41FA5}">
                      <a16:colId xmlns="" xmlns:a16="http://schemas.microsoft.com/office/drawing/2014/main" val="306165832"/>
                    </a:ext>
                  </a:extLst>
                </a:gridCol>
                <a:gridCol w="116417">
                  <a:extLst>
                    <a:ext uri="{9D8B030D-6E8A-4147-A177-3AD203B41FA5}">
                      <a16:colId xmlns="" xmlns:a16="http://schemas.microsoft.com/office/drawing/2014/main" val="2693281678"/>
                    </a:ext>
                  </a:extLst>
                </a:gridCol>
                <a:gridCol w="1445859">
                  <a:extLst>
                    <a:ext uri="{9D8B030D-6E8A-4147-A177-3AD203B41FA5}">
                      <a16:colId xmlns="" xmlns:a16="http://schemas.microsoft.com/office/drawing/2014/main" val="2116934779"/>
                    </a:ext>
                  </a:extLst>
                </a:gridCol>
                <a:gridCol w="56383">
                  <a:extLst>
                    <a:ext uri="{9D8B030D-6E8A-4147-A177-3AD203B41FA5}">
                      <a16:colId xmlns="" xmlns:a16="http://schemas.microsoft.com/office/drawing/2014/main" val="2465454560"/>
                    </a:ext>
                  </a:extLst>
                </a:gridCol>
                <a:gridCol w="116417">
                  <a:extLst>
                    <a:ext uri="{9D8B030D-6E8A-4147-A177-3AD203B41FA5}">
                      <a16:colId xmlns="" xmlns:a16="http://schemas.microsoft.com/office/drawing/2014/main" val="1949953701"/>
                    </a:ext>
                  </a:extLst>
                </a:gridCol>
                <a:gridCol w="1385827">
                  <a:extLst>
                    <a:ext uri="{9D8B030D-6E8A-4147-A177-3AD203B41FA5}">
                      <a16:colId xmlns="" xmlns:a16="http://schemas.microsoft.com/office/drawing/2014/main" val="2147936247"/>
                    </a:ext>
                  </a:extLst>
                </a:gridCol>
                <a:gridCol w="1385827">
                  <a:extLst>
                    <a:ext uri="{9D8B030D-6E8A-4147-A177-3AD203B41FA5}">
                      <a16:colId xmlns="" xmlns:a16="http://schemas.microsoft.com/office/drawing/2014/main" val="287527981"/>
                    </a:ext>
                  </a:extLst>
                </a:gridCol>
                <a:gridCol w="1385827">
                  <a:extLst>
                    <a:ext uri="{9D8B030D-6E8A-4147-A177-3AD203B41FA5}">
                      <a16:colId xmlns="" xmlns:a16="http://schemas.microsoft.com/office/drawing/2014/main" val="995365565"/>
                    </a:ext>
                  </a:extLst>
                </a:gridCol>
                <a:gridCol w="1385827">
                  <a:extLst>
                    <a:ext uri="{9D8B030D-6E8A-4147-A177-3AD203B41FA5}">
                      <a16:colId xmlns="" xmlns:a16="http://schemas.microsoft.com/office/drawing/2014/main" val="1815911592"/>
                    </a:ext>
                  </a:extLst>
                </a:gridCol>
                <a:gridCol w="116417">
                  <a:extLst>
                    <a:ext uri="{9D8B030D-6E8A-4147-A177-3AD203B41FA5}">
                      <a16:colId xmlns="" xmlns:a16="http://schemas.microsoft.com/office/drawing/2014/main" val="3708868202"/>
                    </a:ext>
                  </a:extLst>
                </a:gridCol>
              </a:tblGrid>
              <a:tr h="293178">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62079">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Area decoro urbano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52,9</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60,7</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58,2</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58,2</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46,0</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580482">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Area degrado urbano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47,1</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39,3</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41,8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a:solidFill>
                            <a:srgbClr val="000000"/>
                          </a:solidFill>
                          <a:effectLst/>
                          <a:latin typeface="Century Gothic" panose="020B0502020202020204" pitchFamily="34" charset="0"/>
                          <a:ea typeface="+mn-ea"/>
                          <a:cs typeface="+mn-cs"/>
                        </a:rPr>
                        <a:t>41,8</a:t>
                      </a:r>
                    </a:p>
                  </a:txBody>
                  <a:tcPr marL="9525" marR="9525" marT="9525" marB="0" anchor="ctr">
                    <a:solidFill>
                      <a:schemeClr val="accent3">
                        <a:lumMod val="95000"/>
                      </a:schemeClr>
                    </a:solidFill>
                  </a:tcPr>
                </a:tc>
                <a:tc>
                  <a:txBody>
                    <a:bodyPr/>
                    <a:lstStyle/>
                    <a:p>
                      <a:pPr marL="0" algn="ctr" defTabSz="914377" rtl="0" eaLnBrk="1" fontAlgn="ctr" latinLnBrk="0" hangingPunct="1"/>
                      <a:r>
                        <a:rPr lang="it-IT" sz="1200" b="0" i="0" u="none" strike="noStrike" kern="1200" dirty="0">
                          <a:solidFill>
                            <a:srgbClr val="000000"/>
                          </a:solidFill>
                          <a:effectLst/>
                          <a:latin typeface="Century Gothic" panose="020B0502020202020204" pitchFamily="34" charset="0"/>
                          <a:ea typeface="+mn-ea"/>
                          <a:cs typeface="+mn-cs"/>
                        </a:rPr>
                        <a:t>54,0</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bl>
          </a:graphicData>
        </a:graphic>
      </p:graphicFrame>
      <p:sp>
        <p:nvSpPr>
          <p:cNvPr id="37" name="CasellaDiTesto 36">
            <a:extLst>
              <a:ext uri="{FF2B5EF4-FFF2-40B4-BE49-F238E27FC236}">
                <a16:creationId xmlns="" xmlns:a16="http://schemas.microsoft.com/office/drawing/2014/main" id="{FD72B955-E290-4BB0-BB0F-0548FEE700EF}"/>
              </a:ext>
            </a:extLst>
          </p:cNvPr>
          <p:cNvSpPr txBox="1"/>
          <p:nvPr/>
        </p:nvSpPr>
        <p:spPr>
          <a:xfrm>
            <a:off x="1802968" y="3816300"/>
            <a:ext cx="2132140" cy="307777"/>
          </a:xfrm>
          <a:prstGeom prst="rect">
            <a:avLst/>
          </a:prstGeom>
          <a:noFill/>
        </p:spPr>
        <p:txBody>
          <a:bodyPr wrap="square">
            <a:spAutoFit/>
          </a:bodyPr>
          <a:lstStyle/>
          <a:p>
            <a:r>
              <a:rPr lang="it-IT" sz="1400" b="0" i="1" dirty="0">
                <a:highlight>
                  <a:srgbClr val="FFFF00"/>
                </a:highlight>
                <a:latin typeface="Century Gothic" panose="020B0502020202020204" pitchFamily="34" charset="0"/>
              </a:rPr>
              <a:t>Periferia</a:t>
            </a:r>
          </a:p>
        </p:txBody>
      </p:sp>
      <p:sp>
        <p:nvSpPr>
          <p:cNvPr id="38" name="CasellaDiTesto 37">
            <a:extLst>
              <a:ext uri="{FF2B5EF4-FFF2-40B4-BE49-F238E27FC236}">
                <a16:creationId xmlns="" xmlns:a16="http://schemas.microsoft.com/office/drawing/2014/main" id="{7740B233-023A-400A-B222-61FCE148FFEF}"/>
              </a:ext>
            </a:extLst>
          </p:cNvPr>
          <p:cNvSpPr txBox="1"/>
          <p:nvPr/>
        </p:nvSpPr>
        <p:spPr>
          <a:xfrm>
            <a:off x="464453" y="3493553"/>
            <a:ext cx="4388789" cy="276999"/>
          </a:xfrm>
          <a:prstGeom prst="rect">
            <a:avLst/>
          </a:prstGeom>
          <a:solidFill>
            <a:srgbClr val="E2EFD9"/>
          </a:solidFill>
        </p:spPr>
        <p:txBody>
          <a:bodyPr wrap="square">
            <a:spAutoFit/>
          </a:bodyPr>
          <a:lstStyle/>
          <a:p>
            <a:r>
              <a:rPr kumimoji="0" lang="it-IT" altLang="it-IT" sz="1200" b="1"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mn-cs"/>
              </a:rPr>
              <a:t>COMUNI OLTRE I 10.000 ABITANTI</a:t>
            </a:r>
            <a:endParaRPr lang="it-IT" sz="600" dirty="0"/>
          </a:p>
        </p:txBody>
      </p:sp>
      <p:graphicFrame>
        <p:nvGraphicFramePr>
          <p:cNvPr id="39" name="Tabella 38">
            <a:extLst>
              <a:ext uri="{FF2B5EF4-FFF2-40B4-BE49-F238E27FC236}">
                <a16:creationId xmlns="" xmlns:a16="http://schemas.microsoft.com/office/drawing/2014/main" id="{DD6D2662-7C77-49DB-916A-C941C4144E0D}"/>
              </a:ext>
            </a:extLst>
          </p:cNvPr>
          <p:cNvGraphicFramePr>
            <a:graphicFrameLocks noGrp="1"/>
          </p:cNvGraphicFramePr>
          <p:nvPr>
            <p:extLst>
              <p:ext uri="{D42A27DB-BD31-4B8C-83A1-F6EECF244321}">
                <p14:modId xmlns:p14="http://schemas.microsoft.com/office/powerpoint/2010/main" val="3018274509"/>
              </p:ext>
            </p:extLst>
          </p:nvPr>
        </p:nvGraphicFramePr>
        <p:xfrm>
          <a:off x="464457" y="5073581"/>
          <a:ext cx="10562320" cy="1235739"/>
        </p:xfrm>
        <a:graphic>
          <a:graphicData uri="http://schemas.openxmlformats.org/drawingml/2006/table">
            <a:tbl>
              <a:tblPr>
                <a:tableStyleId>{5C22544A-7EE6-4342-B048-85BDC9FD1C3A}</a:tableStyleId>
              </a:tblPr>
              <a:tblGrid>
                <a:gridCol w="3148974">
                  <a:extLst>
                    <a:ext uri="{9D8B030D-6E8A-4147-A177-3AD203B41FA5}">
                      <a16:colId xmlns="" xmlns:a16="http://schemas.microsoft.com/office/drawing/2014/main" val="306165832"/>
                    </a:ext>
                  </a:extLst>
                </a:gridCol>
                <a:gridCol w="116709">
                  <a:extLst>
                    <a:ext uri="{9D8B030D-6E8A-4147-A177-3AD203B41FA5}">
                      <a16:colId xmlns="" xmlns:a16="http://schemas.microsoft.com/office/drawing/2014/main" val="2693281678"/>
                    </a:ext>
                  </a:extLst>
                </a:gridCol>
                <a:gridCol w="1449485">
                  <a:extLst>
                    <a:ext uri="{9D8B030D-6E8A-4147-A177-3AD203B41FA5}">
                      <a16:colId xmlns="" xmlns:a16="http://schemas.microsoft.com/office/drawing/2014/main" val="2116934779"/>
                    </a:ext>
                  </a:extLst>
                </a:gridCol>
                <a:gridCol w="56526">
                  <a:extLst>
                    <a:ext uri="{9D8B030D-6E8A-4147-A177-3AD203B41FA5}">
                      <a16:colId xmlns="" xmlns:a16="http://schemas.microsoft.com/office/drawing/2014/main" val="2465454560"/>
                    </a:ext>
                  </a:extLst>
                </a:gridCol>
                <a:gridCol w="116709">
                  <a:extLst>
                    <a:ext uri="{9D8B030D-6E8A-4147-A177-3AD203B41FA5}">
                      <a16:colId xmlns="" xmlns:a16="http://schemas.microsoft.com/office/drawing/2014/main" val="1949953701"/>
                    </a:ext>
                  </a:extLst>
                </a:gridCol>
                <a:gridCol w="1389302">
                  <a:extLst>
                    <a:ext uri="{9D8B030D-6E8A-4147-A177-3AD203B41FA5}">
                      <a16:colId xmlns="" xmlns:a16="http://schemas.microsoft.com/office/drawing/2014/main" val="2147936247"/>
                    </a:ext>
                  </a:extLst>
                </a:gridCol>
                <a:gridCol w="1389302">
                  <a:extLst>
                    <a:ext uri="{9D8B030D-6E8A-4147-A177-3AD203B41FA5}">
                      <a16:colId xmlns="" xmlns:a16="http://schemas.microsoft.com/office/drawing/2014/main" val="287527981"/>
                    </a:ext>
                  </a:extLst>
                </a:gridCol>
                <a:gridCol w="1389302">
                  <a:extLst>
                    <a:ext uri="{9D8B030D-6E8A-4147-A177-3AD203B41FA5}">
                      <a16:colId xmlns="" xmlns:a16="http://schemas.microsoft.com/office/drawing/2014/main" val="995365565"/>
                    </a:ext>
                  </a:extLst>
                </a:gridCol>
                <a:gridCol w="1389302">
                  <a:extLst>
                    <a:ext uri="{9D8B030D-6E8A-4147-A177-3AD203B41FA5}">
                      <a16:colId xmlns="" xmlns:a16="http://schemas.microsoft.com/office/drawing/2014/main" val="1815911592"/>
                    </a:ext>
                  </a:extLst>
                </a:gridCol>
                <a:gridCol w="116709">
                  <a:extLst>
                    <a:ext uri="{9D8B030D-6E8A-4147-A177-3AD203B41FA5}">
                      <a16:colId xmlns="" xmlns:a16="http://schemas.microsoft.com/office/drawing/2014/main" val="3708868202"/>
                    </a:ext>
                  </a:extLst>
                </a:gridCol>
              </a:tblGrid>
              <a:tr h="293178">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62079">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Area decoro urbano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78,4</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86,5</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91,5</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73,4</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66,7</a:t>
                      </a:r>
                    </a:p>
                  </a:txBody>
                  <a:tcPr marL="9525" marR="9525" marT="9525" marB="0" anchor="ctr">
                    <a:solidFill>
                      <a:schemeClr val="accent3">
                        <a:lumMod val="95000"/>
                      </a:schemeClr>
                    </a:solidFill>
                  </a:tcPr>
                </a:tc>
                <a:tc>
                  <a:txBody>
                    <a:bodyPr/>
                    <a:lstStyle/>
                    <a:p>
                      <a:pPr marL="0" algn="ctr" defTabSz="914377" rtl="0" eaLnBrk="1" fontAlgn="ctr" latinLnBrk="0" hangingPunct="1"/>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580482">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Area degrado urbano</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b"/>
                      <a:r>
                        <a:rPr lang="it-IT" sz="1200" b="1" i="0" u="none" strike="noStrike" kern="1200" dirty="0">
                          <a:solidFill>
                            <a:srgbClr val="000000"/>
                          </a:solidFill>
                          <a:effectLst/>
                          <a:latin typeface="Century Gothic" panose="020B0502020202020204" pitchFamily="34" charset="0"/>
                          <a:ea typeface="+mn-ea"/>
                          <a:cs typeface="+mn-cs"/>
                        </a:rPr>
                        <a:t>21,6</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13,5</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8,5</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26,6</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33,3</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bl>
          </a:graphicData>
        </a:graphic>
      </p:graphicFrame>
      <p:sp>
        <p:nvSpPr>
          <p:cNvPr id="42" name="CasellaDiTesto 41">
            <a:extLst>
              <a:ext uri="{FF2B5EF4-FFF2-40B4-BE49-F238E27FC236}">
                <a16:creationId xmlns="" xmlns:a16="http://schemas.microsoft.com/office/drawing/2014/main" id="{ED5BFD41-220F-463E-A023-BB2414DE97FD}"/>
              </a:ext>
            </a:extLst>
          </p:cNvPr>
          <p:cNvSpPr txBox="1"/>
          <p:nvPr/>
        </p:nvSpPr>
        <p:spPr>
          <a:xfrm>
            <a:off x="1802968" y="4987580"/>
            <a:ext cx="2132140" cy="307777"/>
          </a:xfrm>
          <a:prstGeom prst="rect">
            <a:avLst/>
          </a:prstGeom>
          <a:noFill/>
        </p:spPr>
        <p:txBody>
          <a:bodyPr wrap="square">
            <a:spAutoFit/>
          </a:bodyPr>
          <a:lstStyle/>
          <a:p>
            <a:r>
              <a:rPr lang="it-IT" sz="1400" b="0" i="1" dirty="0">
                <a:highlight>
                  <a:srgbClr val="FFFF00"/>
                </a:highlight>
                <a:latin typeface="Century Gothic" panose="020B0502020202020204" pitchFamily="34" charset="0"/>
              </a:rPr>
              <a:t>Centro Storico</a:t>
            </a:r>
          </a:p>
        </p:txBody>
      </p:sp>
      <p:sp>
        <p:nvSpPr>
          <p:cNvPr id="44" name="Ovale 43">
            <a:extLst>
              <a:ext uri="{FF2B5EF4-FFF2-40B4-BE49-F238E27FC236}">
                <a16:creationId xmlns="" xmlns:a16="http://schemas.microsoft.com/office/drawing/2014/main" id="{FF6ED6D8-061E-4572-88FC-E1A49749E1C8}"/>
              </a:ext>
            </a:extLst>
          </p:cNvPr>
          <p:cNvSpPr/>
          <p:nvPr/>
        </p:nvSpPr>
        <p:spPr bwMode="auto">
          <a:xfrm>
            <a:off x="9855756" y="5856106"/>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46" name="Ovale 45">
            <a:extLst>
              <a:ext uri="{FF2B5EF4-FFF2-40B4-BE49-F238E27FC236}">
                <a16:creationId xmlns="" xmlns:a16="http://schemas.microsoft.com/office/drawing/2014/main" id="{507907C3-C379-47AE-9E2F-DD20C4C647B1}"/>
              </a:ext>
            </a:extLst>
          </p:cNvPr>
          <p:cNvSpPr/>
          <p:nvPr/>
        </p:nvSpPr>
        <p:spPr bwMode="auto">
          <a:xfrm>
            <a:off x="9855755" y="4620747"/>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3588050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 xmlns:a16="http://schemas.microsoft.com/office/drawing/2014/main" id="{CC66D125-0C5E-4593-8936-DFF7151F8066}"/>
              </a:ext>
            </a:extLst>
          </p:cNvPr>
          <p:cNvSpPr txBox="1">
            <a:spLocks/>
          </p:cNvSpPr>
          <p:nvPr/>
        </p:nvSpPr>
        <p:spPr>
          <a:xfrm>
            <a:off x="335360" y="228000"/>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Impatto del degrado urbano|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Circa s</a:t>
            </a:r>
            <a:r>
              <a:rPr lang="it-IT" sz="2200" dirty="0">
                <a:latin typeface="Century Gothic" panose="020B0502020202020204" pitchFamily="34" charset="0"/>
                <a:ea typeface="MS PGothic" charset="0"/>
                <a:cs typeface="Arial"/>
              </a:rPr>
              <a:t>ei </a:t>
            </a:r>
            <a:r>
              <a:rPr lang="it-IT" sz="2200" dirty="0">
                <a:solidFill>
                  <a:srgbClr val="000000"/>
                </a:solidFill>
                <a:latin typeface="Century Gothic" panose="020B0502020202020204" pitchFamily="34" charset="0"/>
                <a:ea typeface="MS PGothic" charset="0"/>
                <a:cs typeface="Arial"/>
              </a:rPr>
              <a:t>imprese su dieci sono dell’idea che il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degrado urbano abbia un impatto negativo sull'andamento dell’impresa. </a:t>
            </a:r>
            <a:r>
              <a:rPr lang="it-IT" sz="2200" dirty="0">
                <a:solidFill>
                  <a:srgbClr val="000000"/>
                </a:solidFill>
                <a:latin typeface="Century Gothic" panose="020B0502020202020204" pitchFamily="34" charset="0"/>
                <a:ea typeface="MS PGothic" charset="0"/>
                <a:cs typeface="Arial"/>
              </a:rPr>
              <a:t>T</a:t>
            </a:r>
            <a:r>
              <a:rPr kumimoji="0" lang="it-IT" sz="2200" b="1" i="0" u="none" strike="noStrike" kern="1200" cap="none" spc="0" normalizeH="0" baseline="0" noProof="0" dirty="0" err="1">
                <a:ln>
                  <a:noFill/>
                </a:ln>
                <a:solidFill>
                  <a:srgbClr val="000000"/>
                </a:solidFill>
                <a:effectLst/>
                <a:uLnTx/>
                <a:uFillTx/>
                <a:latin typeface="Century Gothic" panose="020B0502020202020204" pitchFamily="34" charset="0"/>
                <a:ea typeface="MS PGothic" charset="0"/>
                <a:cs typeface="Arial"/>
              </a:rPr>
              <a:t>ale</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 convinzione è più marcata tra le imprese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del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Mezzogiorno e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del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Centro Italia.</a:t>
            </a:r>
          </a:p>
        </p:txBody>
      </p:sp>
      <p:sp>
        <p:nvSpPr>
          <p:cNvPr id="3" name="CasellaDiTesto 2">
            <a:extLst>
              <a:ext uri="{FF2B5EF4-FFF2-40B4-BE49-F238E27FC236}">
                <a16:creationId xmlns="" xmlns:a16="http://schemas.microsoft.com/office/drawing/2014/main" id="{2ED82410-E4D3-4DBE-9012-E275CF020CF8}"/>
              </a:ext>
            </a:extLst>
          </p:cNvPr>
          <p:cNvSpPr txBox="1"/>
          <p:nvPr/>
        </p:nvSpPr>
        <p:spPr>
          <a:xfrm>
            <a:off x="334962" y="1314548"/>
            <a:ext cx="11585396" cy="338554"/>
          </a:xfrm>
          <a:prstGeom prst="rect">
            <a:avLst/>
          </a:prstGeom>
          <a:noFill/>
        </p:spPr>
        <p:txBody>
          <a:bodyPr wrap="square">
            <a:spAutoFit/>
          </a:bodyPr>
          <a:lstStyle/>
          <a:p>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A Suo avviso, che impatto ha il fenomeno del ‘degrado urbano’ sull’andamento della Sua impresa? </a:t>
            </a:r>
            <a:endParaRPr lang="it-IT" sz="1600" b="0" dirty="0">
              <a:latin typeface="Century Gothic" panose="020B0502020202020204" pitchFamily="34" charset="0"/>
            </a:endParaRPr>
          </a:p>
        </p:txBody>
      </p:sp>
      <p:sp>
        <p:nvSpPr>
          <p:cNvPr id="7" name="Rettangolo 93">
            <a:extLst>
              <a:ext uri="{FF2B5EF4-FFF2-40B4-BE49-F238E27FC236}">
                <a16:creationId xmlns="" xmlns:a16="http://schemas.microsoft.com/office/drawing/2014/main" id="{EBAAD879-C1E4-4629-832E-BDA37D263683}"/>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graphicFrame>
        <p:nvGraphicFramePr>
          <p:cNvPr id="8" name="Tabella 27">
            <a:extLst>
              <a:ext uri="{FF2B5EF4-FFF2-40B4-BE49-F238E27FC236}">
                <a16:creationId xmlns="" xmlns:a16="http://schemas.microsoft.com/office/drawing/2014/main" id="{77D869D0-0369-4CBF-A821-98DB07EA4224}"/>
              </a:ext>
            </a:extLst>
          </p:cNvPr>
          <p:cNvGraphicFramePr>
            <a:graphicFrameLocks noGrp="1"/>
          </p:cNvGraphicFramePr>
          <p:nvPr>
            <p:extLst>
              <p:ext uri="{D42A27DB-BD31-4B8C-83A1-F6EECF244321}">
                <p14:modId xmlns:p14="http://schemas.microsoft.com/office/powerpoint/2010/main" val="3464142105"/>
              </p:ext>
            </p:extLst>
          </p:nvPr>
        </p:nvGraphicFramePr>
        <p:xfrm>
          <a:off x="383534" y="4769807"/>
          <a:ext cx="4334220" cy="457200"/>
        </p:xfrm>
        <a:graphic>
          <a:graphicData uri="http://schemas.openxmlformats.org/drawingml/2006/table">
            <a:tbl>
              <a:tblPr firstRow="1" bandRow="1">
                <a:tableStyleId>{5C22544A-7EE6-4342-B048-85BDC9FD1C3A}</a:tableStyleId>
              </a:tblPr>
              <a:tblGrid>
                <a:gridCol w="963704">
                  <a:extLst>
                    <a:ext uri="{9D8B030D-6E8A-4147-A177-3AD203B41FA5}">
                      <a16:colId xmlns="" xmlns:a16="http://schemas.microsoft.com/office/drawing/2014/main" val="3243790134"/>
                    </a:ext>
                  </a:extLst>
                </a:gridCol>
                <a:gridCol w="1289870">
                  <a:extLst>
                    <a:ext uri="{9D8B030D-6E8A-4147-A177-3AD203B41FA5}">
                      <a16:colId xmlns="" xmlns:a16="http://schemas.microsoft.com/office/drawing/2014/main" val="2465587490"/>
                    </a:ext>
                  </a:extLst>
                </a:gridCol>
                <a:gridCol w="1076060">
                  <a:extLst>
                    <a:ext uri="{9D8B030D-6E8A-4147-A177-3AD203B41FA5}">
                      <a16:colId xmlns="" xmlns:a16="http://schemas.microsoft.com/office/drawing/2014/main" val="615334823"/>
                    </a:ext>
                  </a:extLst>
                </a:gridCol>
                <a:gridCol w="1004586">
                  <a:extLst>
                    <a:ext uri="{9D8B030D-6E8A-4147-A177-3AD203B41FA5}">
                      <a16:colId xmlns="" xmlns:a16="http://schemas.microsoft.com/office/drawing/2014/main" val="2758083112"/>
                    </a:ext>
                  </a:extLst>
                </a:gridCol>
              </a:tblGrid>
              <a:tr h="351971">
                <a:tc>
                  <a:txBody>
                    <a:bodyPr/>
                    <a:lstStyle/>
                    <a:p>
                      <a:pPr algn="ctr"/>
                      <a:r>
                        <a:rPr lang="it-IT" sz="12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 NEGATIVO</a:t>
                      </a:r>
                      <a:endParaRPr lang="it-IT" sz="1200" b="1" dirty="0">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2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 NEGATIVO</a:t>
                      </a:r>
                      <a:endParaRPr lang="it-IT" sz="1200" b="1" dirty="0">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200" b="1" dirty="0">
                          <a:solidFill>
                            <a:schemeClr val="tx1"/>
                          </a:solidFill>
                          <a:latin typeface="Century Gothic" panose="020B0502020202020204" pitchFamily="34" charset="0"/>
                        </a:rPr>
                        <a:t>POCO NEGATIVO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2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 NEGATIVO</a:t>
                      </a:r>
                      <a:endParaRPr lang="it-IT" sz="1200" b="1" dirty="0">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 xmlns:a16="http://schemas.microsoft.com/office/drawing/2014/main" val="2379880647"/>
                  </a:ext>
                </a:extLst>
              </a:tr>
            </a:tbl>
          </a:graphicData>
        </a:graphic>
      </p:graphicFrame>
      <p:sp>
        <p:nvSpPr>
          <p:cNvPr id="9" name="CasellaDiTesto 8">
            <a:extLst>
              <a:ext uri="{FF2B5EF4-FFF2-40B4-BE49-F238E27FC236}">
                <a16:creationId xmlns="" xmlns:a16="http://schemas.microsoft.com/office/drawing/2014/main" id="{1E36FD9A-B2AD-4D48-AA1E-09C31794D73D}"/>
              </a:ext>
            </a:extLst>
          </p:cNvPr>
          <p:cNvSpPr txBox="1">
            <a:spLocks noChangeArrowheads="1"/>
          </p:cNvSpPr>
          <p:nvPr/>
        </p:nvSpPr>
        <p:spPr bwMode="auto">
          <a:xfrm>
            <a:off x="237183" y="1867183"/>
            <a:ext cx="1625375" cy="52719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800" dirty="0">
                <a:latin typeface="Century Gothic" panose="020B0502020202020204" pitchFamily="34" charset="0"/>
              </a:rPr>
              <a:t>59,6%</a:t>
            </a:r>
            <a:endParaRPr lang="it-IT" altLang="it-IT" sz="2800" b="0" dirty="0">
              <a:latin typeface="Century Gothic" panose="020B0502020202020204" pitchFamily="34" charset="0"/>
            </a:endParaRPr>
          </a:p>
        </p:txBody>
      </p:sp>
      <p:sp>
        <p:nvSpPr>
          <p:cNvPr id="39" name="CasellaDiTesto 38">
            <a:extLst>
              <a:ext uri="{FF2B5EF4-FFF2-40B4-BE49-F238E27FC236}">
                <a16:creationId xmlns="" xmlns:a16="http://schemas.microsoft.com/office/drawing/2014/main" id="{3CFBFCAB-1480-4F88-A776-884573E628EA}"/>
              </a:ext>
            </a:extLst>
          </p:cNvPr>
          <p:cNvSpPr txBox="1"/>
          <p:nvPr/>
        </p:nvSpPr>
        <p:spPr>
          <a:xfrm>
            <a:off x="415993" y="2261765"/>
            <a:ext cx="2346202" cy="261610"/>
          </a:xfrm>
          <a:prstGeom prst="rect">
            <a:avLst/>
          </a:prstGeom>
          <a:noFill/>
          <a:ln>
            <a:noFill/>
          </a:ln>
        </p:spPr>
        <p:txBody>
          <a:bodyPr wrap="square">
            <a:spAutoFit/>
          </a:bodyPr>
          <a:lstStyle/>
          <a:p>
            <a:r>
              <a:rPr lang="it-IT" sz="1100" b="0" i="1" dirty="0">
                <a:latin typeface="Century Gothic" panose="020B0502020202020204" pitchFamily="34" charset="0"/>
              </a:rPr>
              <a:t>Molto+ abbastanza Negativo</a:t>
            </a:r>
          </a:p>
        </p:txBody>
      </p:sp>
      <p:cxnSp>
        <p:nvCxnSpPr>
          <p:cNvPr id="41" name="Connettore diritto 40">
            <a:extLst>
              <a:ext uri="{FF2B5EF4-FFF2-40B4-BE49-F238E27FC236}">
                <a16:creationId xmlns="" xmlns:a16="http://schemas.microsoft.com/office/drawing/2014/main" id="{83904C49-085B-4B68-8C12-31EDF7146B69}"/>
              </a:ext>
            </a:extLst>
          </p:cNvPr>
          <p:cNvCxnSpPr>
            <a:cxnSpLocks/>
          </p:cNvCxnSpPr>
          <p:nvPr/>
        </p:nvCxnSpPr>
        <p:spPr bwMode="auto">
          <a:xfrm>
            <a:off x="415993" y="2825086"/>
            <a:ext cx="2055641" cy="0"/>
          </a:xfrm>
          <a:prstGeom prst="line">
            <a:avLst/>
          </a:prstGeom>
          <a:noFill/>
          <a:ln w="28575" cap="flat" cmpd="sng" algn="ctr">
            <a:solidFill>
              <a:srgbClr val="C00000"/>
            </a:solidFill>
            <a:prstDash val="solid"/>
            <a:round/>
            <a:headEnd type="none" w="med" len="med"/>
            <a:tailEnd type="none" w="med" len="med"/>
          </a:ln>
          <a:effectLst/>
        </p:spPr>
      </p:cxnSp>
      <p:cxnSp>
        <p:nvCxnSpPr>
          <p:cNvPr id="44" name="Connettore diritto 43">
            <a:extLst>
              <a:ext uri="{FF2B5EF4-FFF2-40B4-BE49-F238E27FC236}">
                <a16:creationId xmlns="" xmlns:a16="http://schemas.microsoft.com/office/drawing/2014/main" id="{BF17CDA9-C9C4-4B05-9519-9579131579FF}"/>
              </a:ext>
            </a:extLst>
          </p:cNvPr>
          <p:cNvCxnSpPr/>
          <p:nvPr/>
        </p:nvCxnSpPr>
        <p:spPr bwMode="auto">
          <a:xfrm>
            <a:off x="1419367" y="2522074"/>
            <a:ext cx="0" cy="303012"/>
          </a:xfrm>
          <a:prstGeom prst="line">
            <a:avLst/>
          </a:prstGeom>
          <a:noFill/>
          <a:ln w="28575" cap="flat" cmpd="sng" algn="ctr">
            <a:solidFill>
              <a:srgbClr val="C00000"/>
            </a:solidFill>
            <a:prstDash val="solid"/>
            <a:round/>
            <a:headEnd type="none" w="med" len="med"/>
            <a:tailEnd type="none" w="med" len="med"/>
          </a:ln>
          <a:effectLst/>
        </p:spPr>
      </p:cxnSp>
      <p:sp>
        <p:nvSpPr>
          <p:cNvPr id="56" name="CasellaDiTesto 55">
            <a:extLst>
              <a:ext uri="{FF2B5EF4-FFF2-40B4-BE49-F238E27FC236}">
                <a16:creationId xmlns="" xmlns:a16="http://schemas.microsoft.com/office/drawing/2014/main" id="{5D204547-1FA8-4A4B-86F3-59C4A88EEF2A}"/>
              </a:ext>
            </a:extLst>
          </p:cNvPr>
          <p:cNvSpPr txBox="1"/>
          <p:nvPr/>
        </p:nvSpPr>
        <p:spPr>
          <a:xfrm>
            <a:off x="10103943" y="6267647"/>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sp>
        <p:nvSpPr>
          <p:cNvPr id="37" name="CasellaDiTesto 9">
            <a:extLst>
              <a:ext uri="{FF2B5EF4-FFF2-40B4-BE49-F238E27FC236}">
                <a16:creationId xmlns="" xmlns:a16="http://schemas.microsoft.com/office/drawing/2014/main" id="{743E8211-A10F-49C8-8AB3-6861930771F7}"/>
              </a:ext>
            </a:extLst>
          </p:cNvPr>
          <p:cNvSpPr txBox="1">
            <a:spLocks noChangeArrowheads="1"/>
          </p:cNvSpPr>
          <p:nvPr/>
        </p:nvSpPr>
        <p:spPr bwMode="auto">
          <a:xfrm>
            <a:off x="7130622" y="2483552"/>
            <a:ext cx="3952236" cy="277897"/>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dirty="0"/>
              <a:t>AREA GEOGRAFICA</a:t>
            </a:r>
          </a:p>
        </p:txBody>
      </p:sp>
      <p:graphicFrame>
        <p:nvGraphicFramePr>
          <p:cNvPr id="40" name="Tabella 39">
            <a:extLst>
              <a:ext uri="{FF2B5EF4-FFF2-40B4-BE49-F238E27FC236}">
                <a16:creationId xmlns="" xmlns:a16="http://schemas.microsoft.com/office/drawing/2014/main" id="{D4E44366-7D24-4C80-9301-60A8109E2385}"/>
              </a:ext>
            </a:extLst>
          </p:cNvPr>
          <p:cNvGraphicFramePr>
            <a:graphicFrameLocks noGrp="1"/>
          </p:cNvGraphicFramePr>
          <p:nvPr>
            <p:extLst>
              <p:ext uri="{D42A27DB-BD31-4B8C-83A1-F6EECF244321}">
                <p14:modId xmlns:p14="http://schemas.microsoft.com/office/powerpoint/2010/main" val="3415259538"/>
              </p:ext>
            </p:extLst>
          </p:nvPr>
        </p:nvGraphicFramePr>
        <p:xfrm>
          <a:off x="4618114" y="2791961"/>
          <a:ext cx="6551899" cy="1860375"/>
        </p:xfrm>
        <a:graphic>
          <a:graphicData uri="http://schemas.openxmlformats.org/drawingml/2006/table">
            <a:tbl>
              <a:tblPr>
                <a:tableStyleId>{5C22544A-7EE6-4342-B048-85BDC9FD1C3A}</a:tableStyleId>
              </a:tblPr>
              <a:tblGrid>
                <a:gridCol w="2264034">
                  <a:extLst>
                    <a:ext uri="{9D8B030D-6E8A-4147-A177-3AD203B41FA5}">
                      <a16:colId xmlns="" xmlns:a16="http://schemas.microsoft.com/office/drawing/2014/main" val="306165832"/>
                    </a:ext>
                  </a:extLst>
                </a:gridCol>
                <a:gridCol w="83911">
                  <a:extLst>
                    <a:ext uri="{9D8B030D-6E8A-4147-A177-3AD203B41FA5}">
                      <a16:colId xmlns="" xmlns:a16="http://schemas.microsoft.com/office/drawing/2014/main" val="2693281678"/>
                    </a:ext>
                  </a:extLst>
                </a:gridCol>
                <a:gridCol w="40640">
                  <a:extLst>
                    <a:ext uri="{9D8B030D-6E8A-4147-A177-3AD203B41FA5}">
                      <a16:colId xmlns="" xmlns:a16="http://schemas.microsoft.com/office/drawing/2014/main" val="2465454560"/>
                    </a:ext>
                  </a:extLst>
                </a:gridCol>
                <a:gridCol w="83911">
                  <a:extLst>
                    <a:ext uri="{9D8B030D-6E8A-4147-A177-3AD203B41FA5}">
                      <a16:colId xmlns="" xmlns:a16="http://schemas.microsoft.com/office/drawing/2014/main" val="1949953701"/>
                    </a:ext>
                  </a:extLst>
                </a:gridCol>
                <a:gridCol w="998873">
                  <a:extLst>
                    <a:ext uri="{9D8B030D-6E8A-4147-A177-3AD203B41FA5}">
                      <a16:colId xmlns="" xmlns:a16="http://schemas.microsoft.com/office/drawing/2014/main" val="2147936247"/>
                    </a:ext>
                  </a:extLst>
                </a:gridCol>
                <a:gridCol w="998873">
                  <a:extLst>
                    <a:ext uri="{9D8B030D-6E8A-4147-A177-3AD203B41FA5}">
                      <a16:colId xmlns="" xmlns:a16="http://schemas.microsoft.com/office/drawing/2014/main" val="287527981"/>
                    </a:ext>
                  </a:extLst>
                </a:gridCol>
                <a:gridCol w="998873">
                  <a:extLst>
                    <a:ext uri="{9D8B030D-6E8A-4147-A177-3AD203B41FA5}">
                      <a16:colId xmlns="" xmlns:a16="http://schemas.microsoft.com/office/drawing/2014/main" val="995365565"/>
                    </a:ext>
                  </a:extLst>
                </a:gridCol>
                <a:gridCol w="998873">
                  <a:extLst>
                    <a:ext uri="{9D8B030D-6E8A-4147-A177-3AD203B41FA5}">
                      <a16:colId xmlns="" xmlns:a16="http://schemas.microsoft.com/office/drawing/2014/main" val="1815911592"/>
                    </a:ext>
                  </a:extLst>
                </a:gridCol>
                <a:gridCol w="83911">
                  <a:extLst>
                    <a:ext uri="{9D8B030D-6E8A-4147-A177-3AD203B41FA5}">
                      <a16:colId xmlns="" xmlns:a16="http://schemas.microsoft.com/office/drawing/2014/main" val="3708868202"/>
                    </a:ext>
                  </a:extLst>
                </a:gridCol>
              </a:tblGrid>
              <a:tr h="441372">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no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545100">
                <a:tc>
                  <a:txBody>
                    <a:bodyPr/>
                    <a:lstStyle/>
                    <a:p>
                      <a:pPr algn="r" fontAlgn="ctr"/>
                      <a:r>
                        <a:rPr lang="it-IT" sz="1100" b="1" i="0" u="none" strike="noStrike" kern="1200" dirty="0">
                          <a:solidFill>
                            <a:srgbClr val="000000"/>
                          </a:solidFill>
                          <a:effectLst/>
                          <a:latin typeface="Century Gothic" panose="020B0502020202020204" pitchFamily="34" charset="0"/>
                          <a:ea typeface="+mn-ea"/>
                          <a:cs typeface="+mn-cs"/>
                        </a:rPr>
                        <a:t>Molto + Abbastanza</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59,0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58,0</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65,0</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65,0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873903">
                <a:tc>
                  <a:txBody>
                    <a:bodyPr/>
                    <a:lstStyle/>
                    <a:p>
                      <a:pPr algn="r" fontAlgn="ctr"/>
                      <a:r>
                        <a:rPr lang="it-IT" sz="1100" b="1" i="0" u="none" strike="noStrike" kern="1200" dirty="0">
                          <a:solidFill>
                            <a:srgbClr val="000000"/>
                          </a:solidFill>
                          <a:effectLst/>
                          <a:latin typeface="Century Gothic" panose="020B0502020202020204" pitchFamily="34" charset="0"/>
                          <a:ea typeface="+mn-ea"/>
                          <a:cs typeface="+mn-cs"/>
                        </a:rPr>
                        <a:t>Poco + Per niente</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41,0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42,0</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35,0</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35,0</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bl>
          </a:graphicData>
        </a:graphic>
      </p:graphicFrame>
      <p:sp>
        <p:nvSpPr>
          <p:cNvPr id="42" name="Ovale 41">
            <a:extLst>
              <a:ext uri="{FF2B5EF4-FFF2-40B4-BE49-F238E27FC236}">
                <a16:creationId xmlns="" xmlns:a16="http://schemas.microsoft.com/office/drawing/2014/main" id="{1EDE0180-06DA-4310-9902-6DCB7358A1E9}"/>
              </a:ext>
            </a:extLst>
          </p:cNvPr>
          <p:cNvSpPr/>
          <p:nvPr/>
        </p:nvSpPr>
        <p:spPr bwMode="auto">
          <a:xfrm>
            <a:off x="10174406" y="3352718"/>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pic>
        <p:nvPicPr>
          <p:cNvPr id="38" name="Immagine 37">
            <a:extLst>
              <a:ext uri="{FF2B5EF4-FFF2-40B4-BE49-F238E27FC236}">
                <a16:creationId xmlns="" xmlns:a16="http://schemas.microsoft.com/office/drawing/2014/main" id="{60200C6B-75DE-46B6-9263-3203AFD234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4135" y="2144456"/>
            <a:ext cx="4147506" cy="2489056"/>
          </a:xfrm>
          <a:prstGeom prst="rect">
            <a:avLst/>
          </a:prstGeom>
        </p:spPr>
      </p:pic>
      <p:sp>
        <p:nvSpPr>
          <p:cNvPr id="24" name="CasellaDiTesto 23">
            <a:extLst>
              <a:ext uri="{FF2B5EF4-FFF2-40B4-BE49-F238E27FC236}">
                <a16:creationId xmlns:a16="http://schemas.microsoft.com/office/drawing/2014/main" xmlns="" id="{F37E08AD-A16C-4641-975B-6330148FA039}"/>
              </a:ext>
            </a:extLst>
          </p:cNvPr>
          <p:cNvSpPr txBox="1"/>
          <p:nvPr/>
        </p:nvSpPr>
        <p:spPr>
          <a:xfrm>
            <a:off x="1997504" y="1744346"/>
            <a:ext cx="2132140" cy="400110"/>
          </a:xfrm>
          <a:prstGeom prst="rect">
            <a:avLst/>
          </a:prstGeom>
          <a:noFill/>
        </p:spPr>
        <p:txBody>
          <a:bodyPr wrap="square">
            <a:spAutoFit/>
          </a:bodyPr>
          <a:lstStyle/>
          <a:p>
            <a:pPr algn="ctr"/>
            <a:r>
              <a:rPr lang="it-IT" sz="2000" i="1" dirty="0" smtClean="0">
                <a:latin typeface="Century Gothic" panose="020B0502020202020204" pitchFamily="34" charset="0"/>
              </a:rPr>
              <a:t>Dato  Italia</a:t>
            </a:r>
            <a:endParaRPr lang="it-IT" sz="2000" i="1" dirty="0">
              <a:latin typeface="Century Gothic" panose="020B0502020202020204" pitchFamily="34" charset="0"/>
            </a:endParaRPr>
          </a:p>
        </p:txBody>
      </p:sp>
      <p:sp>
        <p:nvSpPr>
          <p:cNvPr id="25" name="Ovale 24">
            <a:extLst>
              <a:ext uri="{FF2B5EF4-FFF2-40B4-BE49-F238E27FC236}">
                <a16:creationId xmlns="" xmlns:a16="http://schemas.microsoft.com/office/drawing/2014/main" id="{1EDE0180-06DA-4310-9902-6DCB7358A1E9}"/>
              </a:ext>
            </a:extLst>
          </p:cNvPr>
          <p:cNvSpPr/>
          <p:nvPr/>
        </p:nvSpPr>
        <p:spPr bwMode="auto">
          <a:xfrm>
            <a:off x="9223220" y="3342125"/>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6" name="CasellaDiTesto 25">
            <a:extLst>
              <a:ext uri="{FF2B5EF4-FFF2-40B4-BE49-F238E27FC236}">
                <a16:creationId xmlns="" xmlns:a16="http://schemas.microsoft.com/office/drawing/2014/main" id="{8F1BBFEC-3E50-4136-A4BD-3C941176CE70}"/>
              </a:ext>
            </a:extLst>
          </p:cNvPr>
          <p:cNvSpPr txBox="1"/>
          <p:nvPr/>
        </p:nvSpPr>
        <p:spPr>
          <a:xfrm>
            <a:off x="8408978" y="5088381"/>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Tree>
    <p:extLst>
      <p:ext uri="{BB962C8B-B14F-4D97-AF65-F5344CB8AC3E}">
        <p14:creationId xmlns:p14="http://schemas.microsoft.com/office/powerpoint/2010/main" val="1633025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 xmlns:a16="http://schemas.microsoft.com/office/drawing/2014/main" id="{CC66D125-0C5E-4593-8936-DFF7151F8066}"/>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Qualità della vita|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Quasi il 20% delle imprese ritiene peggiorato il livello di qualità della vita nella zona in cui opera, il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dato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è più accentuato nel Sud e nelle Isole (25,8%). </a:t>
            </a:r>
          </a:p>
        </p:txBody>
      </p:sp>
      <p:sp>
        <p:nvSpPr>
          <p:cNvPr id="3" name="CasellaDiTesto 2">
            <a:extLst>
              <a:ext uri="{FF2B5EF4-FFF2-40B4-BE49-F238E27FC236}">
                <a16:creationId xmlns="" xmlns:a16="http://schemas.microsoft.com/office/drawing/2014/main" id="{2ED82410-E4D3-4DBE-9012-E275CF020CF8}"/>
              </a:ext>
            </a:extLst>
          </p:cNvPr>
          <p:cNvSpPr txBox="1"/>
          <p:nvPr/>
        </p:nvSpPr>
        <p:spPr>
          <a:xfrm>
            <a:off x="352291" y="1433146"/>
            <a:ext cx="11585396" cy="338554"/>
          </a:xfrm>
          <a:prstGeom prst="rect">
            <a:avLst/>
          </a:prstGeom>
          <a:noFill/>
        </p:spPr>
        <p:txBody>
          <a:bodyPr wrap="square">
            <a:spAutoFit/>
          </a:bodyPr>
          <a:lstStyle/>
          <a:p>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Nell’ultimo biennio, rispetto al biennio precedente, la qualità della vita nel Suo comune/nella Sua città è… </a:t>
            </a:r>
            <a:endParaRPr lang="it-IT" sz="1600" b="0" dirty="0">
              <a:latin typeface="Century Gothic" panose="020B0502020202020204" pitchFamily="34" charset="0"/>
            </a:endParaRPr>
          </a:p>
        </p:txBody>
      </p:sp>
      <p:sp>
        <p:nvSpPr>
          <p:cNvPr id="52" name="Rettangolo 93">
            <a:extLst>
              <a:ext uri="{FF2B5EF4-FFF2-40B4-BE49-F238E27FC236}">
                <a16:creationId xmlns="" xmlns:a16="http://schemas.microsoft.com/office/drawing/2014/main" id="{29A9F192-516F-4BE9-9831-61BFA50DD22D}"/>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graphicFrame>
        <p:nvGraphicFramePr>
          <p:cNvPr id="34" name="Tabella 27">
            <a:extLst>
              <a:ext uri="{FF2B5EF4-FFF2-40B4-BE49-F238E27FC236}">
                <a16:creationId xmlns="" xmlns:a16="http://schemas.microsoft.com/office/drawing/2014/main" id="{5A1BFE28-364A-4FFB-93D4-7BE846C25DC0}"/>
              </a:ext>
            </a:extLst>
          </p:cNvPr>
          <p:cNvGraphicFramePr>
            <a:graphicFrameLocks noGrp="1"/>
          </p:cNvGraphicFramePr>
          <p:nvPr>
            <p:extLst>
              <p:ext uri="{D42A27DB-BD31-4B8C-83A1-F6EECF244321}">
                <p14:modId xmlns:p14="http://schemas.microsoft.com/office/powerpoint/2010/main" val="3615582705"/>
              </p:ext>
            </p:extLst>
          </p:nvPr>
        </p:nvGraphicFramePr>
        <p:xfrm>
          <a:off x="516610" y="5206455"/>
          <a:ext cx="4342540" cy="304800"/>
        </p:xfrm>
        <a:graphic>
          <a:graphicData uri="http://schemas.openxmlformats.org/drawingml/2006/table">
            <a:tbl>
              <a:tblPr firstRow="1" bandRow="1">
                <a:tableStyleId>{5C22544A-7EE6-4342-B048-85BDC9FD1C3A}</a:tableStyleId>
              </a:tblPr>
              <a:tblGrid>
                <a:gridCol w="1633574">
                  <a:extLst>
                    <a:ext uri="{9D8B030D-6E8A-4147-A177-3AD203B41FA5}">
                      <a16:colId xmlns="" xmlns:a16="http://schemas.microsoft.com/office/drawing/2014/main" val="3243790134"/>
                    </a:ext>
                  </a:extLst>
                </a:gridCol>
                <a:gridCol w="1300880">
                  <a:extLst>
                    <a:ext uri="{9D8B030D-6E8A-4147-A177-3AD203B41FA5}">
                      <a16:colId xmlns="" xmlns:a16="http://schemas.microsoft.com/office/drawing/2014/main" val="2465587490"/>
                    </a:ext>
                  </a:extLst>
                </a:gridCol>
                <a:gridCol w="1408086">
                  <a:extLst>
                    <a:ext uri="{9D8B030D-6E8A-4147-A177-3AD203B41FA5}">
                      <a16:colId xmlns="" xmlns:a16="http://schemas.microsoft.com/office/drawing/2014/main" val="615334823"/>
                    </a:ext>
                  </a:extLst>
                </a:gridCol>
              </a:tblGrid>
              <a:tr h="203572">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MIGLIORATA</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INVARIATA</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latin typeface="Century Gothic" panose="020B0502020202020204" pitchFamily="34" charset="0"/>
                        </a:rPr>
                        <a:t>PEGGIORATA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 xmlns:a16="http://schemas.microsoft.com/office/drawing/2014/main" val="2379880647"/>
                  </a:ext>
                </a:extLst>
              </a:tr>
            </a:tbl>
          </a:graphicData>
        </a:graphic>
      </p:graphicFrame>
      <p:sp>
        <p:nvSpPr>
          <p:cNvPr id="24" name="CasellaDiTesto 9">
            <a:extLst>
              <a:ext uri="{FF2B5EF4-FFF2-40B4-BE49-F238E27FC236}">
                <a16:creationId xmlns="" xmlns:a16="http://schemas.microsoft.com/office/drawing/2014/main" id="{41B0A879-DEA1-4E5E-9E44-B5894808F348}"/>
              </a:ext>
            </a:extLst>
          </p:cNvPr>
          <p:cNvSpPr txBox="1">
            <a:spLocks noChangeArrowheads="1"/>
          </p:cNvSpPr>
          <p:nvPr/>
        </p:nvSpPr>
        <p:spPr bwMode="auto">
          <a:xfrm>
            <a:off x="8016766" y="2913059"/>
            <a:ext cx="3683153" cy="295466"/>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dirty="0" smtClean="0"/>
              <a:t>AREA </a:t>
            </a:r>
            <a:r>
              <a:rPr lang="it-IT" altLang="it-IT" dirty="0"/>
              <a:t>GEOGRAFICA</a:t>
            </a:r>
          </a:p>
        </p:txBody>
      </p:sp>
      <p:graphicFrame>
        <p:nvGraphicFramePr>
          <p:cNvPr id="25" name="Tabella 24">
            <a:extLst>
              <a:ext uri="{FF2B5EF4-FFF2-40B4-BE49-F238E27FC236}">
                <a16:creationId xmlns="" xmlns:a16="http://schemas.microsoft.com/office/drawing/2014/main" id="{FB469E18-E00B-4975-8F32-ED1D19F3D6F1}"/>
              </a:ext>
            </a:extLst>
          </p:cNvPr>
          <p:cNvGraphicFramePr>
            <a:graphicFrameLocks noGrp="1"/>
          </p:cNvGraphicFramePr>
          <p:nvPr>
            <p:extLst>
              <p:ext uri="{D42A27DB-BD31-4B8C-83A1-F6EECF244321}">
                <p14:modId xmlns:p14="http://schemas.microsoft.com/office/powerpoint/2010/main" val="839540080"/>
              </p:ext>
            </p:extLst>
          </p:nvPr>
        </p:nvGraphicFramePr>
        <p:xfrm>
          <a:off x="5709986" y="3205705"/>
          <a:ext cx="6099825" cy="2097291"/>
        </p:xfrm>
        <a:graphic>
          <a:graphicData uri="http://schemas.openxmlformats.org/drawingml/2006/table">
            <a:tbl>
              <a:tblPr>
                <a:tableStyleId>{5C22544A-7EE6-4342-B048-85BDC9FD1C3A}</a:tableStyleId>
              </a:tblPr>
              <a:tblGrid>
                <a:gridCol w="2106297">
                  <a:extLst>
                    <a:ext uri="{9D8B030D-6E8A-4147-A177-3AD203B41FA5}">
                      <a16:colId xmlns="" xmlns:a16="http://schemas.microsoft.com/office/drawing/2014/main" val="306165832"/>
                    </a:ext>
                  </a:extLst>
                </a:gridCol>
                <a:gridCol w="78065">
                  <a:extLst>
                    <a:ext uri="{9D8B030D-6E8A-4147-A177-3AD203B41FA5}">
                      <a16:colId xmlns="" xmlns:a16="http://schemas.microsoft.com/office/drawing/2014/main" val="2693281678"/>
                    </a:ext>
                  </a:extLst>
                </a:gridCol>
                <a:gridCol w="42209">
                  <a:extLst>
                    <a:ext uri="{9D8B030D-6E8A-4147-A177-3AD203B41FA5}">
                      <a16:colId xmlns="" xmlns:a16="http://schemas.microsoft.com/office/drawing/2014/main" val="2465454560"/>
                    </a:ext>
                  </a:extLst>
                </a:gridCol>
                <a:gridCol w="78065">
                  <a:extLst>
                    <a:ext uri="{9D8B030D-6E8A-4147-A177-3AD203B41FA5}">
                      <a16:colId xmlns="" xmlns:a16="http://schemas.microsoft.com/office/drawing/2014/main" val="1949953701"/>
                    </a:ext>
                  </a:extLst>
                </a:gridCol>
                <a:gridCol w="929281">
                  <a:extLst>
                    <a:ext uri="{9D8B030D-6E8A-4147-A177-3AD203B41FA5}">
                      <a16:colId xmlns="" xmlns:a16="http://schemas.microsoft.com/office/drawing/2014/main" val="2147936247"/>
                    </a:ext>
                  </a:extLst>
                </a:gridCol>
                <a:gridCol w="929281">
                  <a:extLst>
                    <a:ext uri="{9D8B030D-6E8A-4147-A177-3AD203B41FA5}">
                      <a16:colId xmlns="" xmlns:a16="http://schemas.microsoft.com/office/drawing/2014/main" val="287527981"/>
                    </a:ext>
                  </a:extLst>
                </a:gridCol>
                <a:gridCol w="929281">
                  <a:extLst>
                    <a:ext uri="{9D8B030D-6E8A-4147-A177-3AD203B41FA5}">
                      <a16:colId xmlns="" xmlns:a16="http://schemas.microsoft.com/office/drawing/2014/main" val="995365565"/>
                    </a:ext>
                  </a:extLst>
                </a:gridCol>
                <a:gridCol w="929281">
                  <a:extLst>
                    <a:ext uri="{9D8B030D-6E8A-4147-A177-3AD203B41FA5}">
                      <a16:colId xmlns="" xmlns:a16="http://schemas.microsoft.com/office/drawing/2014/main" val="1815911592"/>
                    </a:ext>
                  </a:extLst>
                </a:gridCol>
                <a:gridCol w="78065">
                  <a:extLst>
                    <a:ext uri="{9D8B030D-6E8A-4147-A177-3AD203B41FA5}">
                      <a16:colId xmlns="" xmlns:a16="http://schemas.microsoft.com/office/drawing/2014/main" val="3708868202"/>
                    </a:ext>
                  </a:extLst>
                </a:gridCol>
              </a:tblGrid>
              <a:tr h="408833">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no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dirty="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468600">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Migliorata</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3,7</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8,5</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1,9</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1,9</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468600">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Rimasta invariata</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80,5</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77,5</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72,3</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78,1</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998025274"/>
                  </a:ext>
                </a:extLst>
              </a:tr>
              <a:tr h="751258">
                <a:tc>
                  <a:txBody>
                    <a:bodyPr/>
                    <a:lstStyle/>
                    <a:p>
                      <a:pPr algn="r" fontAlgn="ctr"/>
                      <a:r>
                        <a:rPr lang="it-IT" sz="1400" b="1" i="0" u="none" strike="noStrike" kern="1200" dirty="0">
                          <a:solidFill>
                            <a:srgbClr val="000000"/>
                          </a:solidFill>
                          <a:effectLst/>
                          <a:latin typeface="Century Gothic" panose="020B0502020202020204" pitchFamily="34" charset="0"/>
                          <a:ea typeface="+mn-ea"/>
                          <a:cs typeface="+mn-cs"/>
                        </a:rPr>
                        <a:t>Peggiorata</a:t>
                      </a:r>
                    </a:p>
                  </a:txBody>
                  <a:tcPr marL="6350" marR="6350" marT="635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15,8</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14,0</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25,8</a:t>
                      </a:r>
                    </a:p>
                  </a:txBody>
                  <a:tcPr marL="9525" marR="9525" marT="9525" marB="0" anchor="ctr">
                    <a:solidFill>
                      <a:schemeClr val="accent3">
                        <a:lumMod val="95000"/>
                      </a:schemeClr>
                    </a:solidFill>
                  </a:tcPr>
                </a:tc>
                <a:tc>
                  <a:txBody>
                    <a:bodyPr/>
                    <a:lstStyle/>
                    <a:p>
                      <a:pPr marL="0" algn="ctr" defTabSz="914377" rtl="0" eaLnBrk="1" fontAlgn="b" latinLnBrk="0" hangingPunct="1"/>
                      <a:r>
                        <a:rPr lang="it-IT" sz="1200" b="0" i="0" u="none" strike="noStrike" kern="1200">
                          <a:solidFill>
                            <a:srgbClr val="000000"/>
                          </a:solidFill>
                          <a:effectLst/>
                          <a:latin typeface="Century Gothic" panose="020B0502020202020204" pitchFamily="34" charset="0"/>
                          <a:ea typeface="+mn-ea"/>
                          <a:cs typeface="+mn-cs"/>
                        </a:rPr>
                        <a:t>20,0</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bl>
          </a:graphicData>
        </a:graphic>
      </p:graphicFrame>
      <p:sp>
        <p:nvSpPr>
          <p:cNvPr id="26" name="Ovale 25">
            <a:extLst>
              <a:ext uri="{FF2B5EF4-FFF2-40B4-BE49-F238E27FC236}">
                <a16:creationId xmlns="" xmlns:a16="http://schemas.microsoft.com/office/drawing/2014/main" id="{38767584-943E-4C12-ACD4-E49E8DA2FE77}"/>
              </a:ext>
            </a:extLst>
          </p:cNvPr>
          <p:cNvSpPr/>
          <p:nvPr/>
        </p:nvSpPr>
        <p:spPr bwMode="auto">
          <a:xfrm>
            <a:off x="9959527" y="4759067"/>
            <a:ext cx="733425" cy="314325"/>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pic>
        <p:nvPicPr>
          <p:cNvPr id="16" name="Immagine 15">
            <a:extLst>
              <a:ext uri="{FF2B5EF4-FFF2-40B4-BE49-F238E27FC236}">
                <a16:creationId xmlns="" xmlns:a16="http://schemas.microsoft.com/office/drawing/2014/main" id="{2BC56DEF-1E42-4D3D-AF9F-BE61670B64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281" y="2335768"/>
            <a:ext cx="4636008" cy="2967228"/>
          </a:xfrm>
          <a:prstGeom prst="rect">
            <a:avLst/>
          </a:prstGeom>
        </p:spPr>
      </p:pic>
      <p:sp>
        <p:nvSpPr>
          <p:cNvPr id="10" name="CasellaDiTesto 9">
            <a:extLst>
              <a:ext uri="{FF2B5EF4-FFF2-40B4-BE49-F238E27FC236}">
                <a16:creationId xmlns:a16="http://schemas.microsoft.com/office/drawing/2014/main" xmlns="" id="{F37E08AD-A16C-4641-975B-6330148FA039}"/>
              </a:ext>
            </a:extLst>
          </p:cNvPr>
          <p:cNvSpPr txBox="1"/>
          <p:nvPr/>
        </p:nvSpPr>
        <p:spPr>
          <a:xfrm>
            <a:off x="1751215" y="1953680"/>
            <a:ext cx="2132140" cy="400110"/>
          </a:xfrm>
          <a:prstGeom prst="rect">
            <a:avLst/>
          </a:prstGeom>
          <a:noFill/>
        </p:spPr>
        <p:txBody>
          <a:bodyPr wrap="square">
            <a:spAutoFit/>
          </a:bodyPr>
          <a:lstStyle/>
          <a:p>
            <a:pPr algn="ctr"/>
            <a:r>
              <a:rPr lang="it-IT" sz="2000" i="1" dirty="0" smtClean="0">
                <a:latin typeface="Century Gothic" panose="020B0502020202020204" pitchFamily="34" charset="0"/>
              </a:rPr>
              <a:t>Dato  Italia</a:t>
            </a:r>
            <a:endParaRPr lang="it-IT" sz="2000" i="1" dirty="0">
              <a:latin typeface="Century Gothic" panose="020B0502020202020204" pitchFamily="34" charset="0"/>
            </a:endParaRPr>
          </a:p>
        </p:txBody>
      </p:sp>
      <p:sp>
        <p:nvSpPr>
          <p:cNvPr id="11" name="CasellaDiTesto 10">
            <a:extLst>
              <a:ext uri="{FF2B5EF4-FFF2-40B4-BE49-F238E27FC236}">
                <a16:creationId xmlns="" xmlns:a16="http://schemas.microsoft.com/office/drawing/2014/main" id="{8F1BBFEC-3E50-4136-A4BD-3C941176CE70}"/>
              </a:ext>
            </a:extLst>
          </p:cNvPr>
          <p:cNvSpPr txBox="1"/>
          <p:nvPr/>
        </p:nvSpPr>
        <p:spPr>
          <a:xfrm>
            <a:off x="5608728" y="5687471"/>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Tree>
    <p:extLst>
      <p:ext uri="{BB962C8B-B14F-4D97-AF65-F5344CB8AC3E}">
        <p14:creationId xmlns:p14="http://schemas.microsoft.com/office/powerpoint/2010/main" val="4004812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asellaDiTesto 12">
            <a:extLst>
              <a:ext uri="{FF2B5EF4-FFF2-40B4-BE49-F238E27FC236}">
                <a16:creationId xmlns="" xmlns:a16="http://schemas.microsoft.com/office/drawing/2014/main" id="{6D2CD51E-2260-4CB3-9CA0-A00771A0C50B}"/>
              </a:ext>
            </a:extLst>
          </p:cNvPr>
          <p:cNvSpPr txBox="1"/>
          <p:nvPr/>
        </p:nvSpPr>
        <p:spPr>
          <a:xfrm>
            <a:off x="334962" y="1042803"/>
            <a:ext cx="11585396" cy="584775"/>
          </a:xfrm>
          <a:prstGeom prst="rect">
            <a:avLst/>
          </a:prstGeom>
          <a:noFill/>
        </p:spPr>
        <p:txBody>
          <a:bodyPr wrap="square">
            <a:spAutoFit/>
          </a:bodyPr>
          <a:lstStyle/>
          <a:p>
            <a:r>
              <a:rPr lang="it-IT" sz="1600" b="0" dirty="0" smtClean="0">
                <a:latin typeface="Century Gothic" panose="020B0502020202020204" pitchFamily="34" charset="0"/>
              </a:rPr>
              <a:t>(Solo </a:t>
            </a:r>
            <a:r>
              <a:rPr lang="it-IT" sz="1600" b="0" dirty="0">
                <a:latin typeface="Century Gothic" panose="020B0502020202020204" pitchFamily="34" charset="0"/>
              </a:rPr>
              <a:t>coloro che hanno dichiarato che la qualità della vita è </a:t>
            </a:r>
            <a:r>
              <a:rPr lang="it-IT" sz="1600" b="0" dirty="0" smtClean="0">
                <a:latin typeface="Century Gothic" panose="020B0502020202020204" pitchFamily="34" charset="0"/>
              </a:rPr>
              <a:t>migliorata</a:t>
            </a:r>
            <a:r>
              <a:rPr lang="it-IT" sz="1600" b="0" dirty="0">
                <a:latin typeface="Century Gothic" panose="020B0502020202020204" pitchFamily="34" charset="0"/>
              </a:rPr>
              <a:t>) </a:t>
            </a:r>
            <a:r>
              <a:rPr lang="it-IT" sz="1600" b="0" dirty="0" smtClean="0">
                <a:effectLst/>
                <a:latin typeface="Century Gothic" panose="020B0502020202020204" pitchFamily="34" charset="0"/>
                <a:ea typeface="Times New Roman" panose="02020603050405020304" pitchFamily="18" charset="0"/>
                <a:cs typeface="Times New Roman" panose="02020603050405020304" pitchFamily="18" charset="0"/>
              </a:rPr>
              <a:t>Quali </a:t>
            </a:r>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sono a Suo giudizio i fattori che maggiormente hanno contribuito al miglioramento della qualità della vita nel Suo comune/nella sua città? </a:t>
            </a:r>
            <a:endParaRPr lang="it-IT" sz="1600" b="0" dirty="0">
              <a:latin typeface="Century Gothic" panose="020B0502020202020204" pitchFamily="34" charset="0"/>
            </a:endParaRPr>
          </a:p>
        </p:txBody>
      </p:sp>
      <p:sp>
        <p:nvSpPr>
          <p:cNvPr id="14" name="Rettangolo 93">
            <a:extLst>
              <a:ext uri="{FF2B5EF4-FFF2-40B4-BE49-F238E27FC236}">
                <a16:creationId xmlns="" xmlns:a16="http://schemas.microsoft.com/office/drawing/2014/main" id="{F7BF9C79-D679-4B2B-8D51-B3AF3AF56C91}"/>
              </a:ext>
            </a:extLst>
          </p:cNvPr>
          <p:cNvSpPr>
            <a:spLocks noChangeArrowheads="1"/>
          </p:cNvSpPr>
          <p:nvPr/>
        </p:nvSpPr>
        <p:spPr bwMode="auto">
          <a:xfrm>
            <a:off x="334962" y="6379039"/>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143 casi. Solo coloro che hanno dichiarato che la qualità della vita è migliorata.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5" name="CasellaDiTesto 14">
            <a:extLst>
              <a:ext uri="{FF2B5EF4-FFF2-40B4-BE49-F238E27FC236}">
                <a16:creationId xmlns="" xmlns:a16="http://schemas.microsoft.com/office/drawing/2014/main" id="{3AA6948C-B561-4FE2-9AF7-8E42E29405D5}"/>
              </a:ext>
            </a:extLst>
          </p:cNvPr>
          <p:cNvSpPr txBox="1"/>
          <p:nvPr/>
        </p:nvSpPr>
        <p:spPr>
          <a:xfrm>
            <a:off x="9509717" y="1761381"/>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
        <p:nvSpPr>
          <p:cNvPr id="16" name="Titolo 1">
            <a:extLst>
              <a:ext uri="{FF2B5EF4-FFF2-40B4-BE49-F238E27FC236}">
                <a16:creationId xmlns="" xmlns:a16="http://schemas.microsoft.com/office/drawing/2014/main" id="{FAE191DF-D666-4CF1-BB23-03247E5C5867}"/>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I fattori che impattano positivamente sulla qualità della vita| </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Analisi per macroarea geografica.</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
            </a:r>
            <a:b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b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12" name="CasellaDiTesto 9">
            <a:extLst>
              <a:ext uri="{FF2B5EF4-FFF2-40B4-BE49-F238E27FC236}">
                <a16:creationId xmlns="" xmlns:a16="http://schemas.microsoft.com/office/drawing/2014/main" id="{BA5E65F5-DAD6-460D-8DA8-0765B4E0ED91}"/>
              </a:ext>
            </a:extLst>
          </p:cNvPr>
          <p:cNvSpPr txBox="1">
            <a:spLocks noChangeArrowheads="1"/>
          </p:cNvSpPr>
          <p:nvPr/>
        </p:nvSpPr>
        <p:spPr bwMode="auto">
          <a:xfrm>
            <a:off x="4151542" y="1728335"/>
            <a:ext cx="3952236" cy="277897"/>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18" name="Tabella 17">
            <a:extLst>
              <a:ext uri="{FF2B5EF4-FFF2-40B4-BE49-F238E27FC236}">
                <a16:creationId xmlns="" xmlns:a16="http://schemas.microsoft.com/office/drawing/2014/main" id="{C88C71D8-C909-471D-8E86-70BE50AA4156}"/>
              </a:ext>
            </a:extLst>
          </p:cNvPr>
          <p:cNvGraphicFramePr>
            <a:graphicFrameLocks noGrp="1"/>
          </p:cNvGraphicFramePr>
          <p:nvPr>
            <p:extLst>
              <p:ext uri="{D42A27DB-BD31-4B8C-83A1-F6EECF244321}">
                <p14:modId xmlns:p14="http://schemas.microsoft.com/office/powerpoint/2010/main" val="3176132177"/>
              </p:ext>
            </p:extLst>
          </p:nvPr>
        </p:nvGraphicFramePr>
        <p:xfrm>
          <a:off x="404410" y="2103841"/>
          <a:ext cx="10873192" cy="4205478"/>
        </p:xfrm>
        <a:graphic>
          <a:graphicData uri="http://schemas.openxmlformats.org/drawingml/2006/table">
            <a:tbl>
              <a:tblPr>
                <a:tableStyleId>{5C22544A-7EE6-4342-B048-85BDC9FD1C3A}</a:tableStyleId>
              </a:tblPr>
              <a:tblGrid>
                <a:gridCol w="3241656">
                  <a:extLst>
                    <a:ext uri="{9D8B030D-6E8A-4147-A177-3AD203B41FA5}">
                      <a16:colId xmlns="" xmlns:a16="http://schemas.microsoft.com/office/drawing/2014/main" val="306165832"/>
                    </a:ext>
                  </a:extLst>
                </a:gridCol>
                <a:gridCol w="505020">
                  <a:extLst>
                    <a:ext uri="{9D8B030D-6E8A-4147-A177-3AD203B41FA5}">
                      <a16:colId xmlns="" xmlns:a16="http://schemas.microsoft.com/office/drawing/2014/main" val="2693281678"/>
                    </a:ext>
                  </a:extLst>
                </a:gridCol>
                <a:gridCol w="1107271">
                  <a:extLst>
                    <a:ext uri="{9D8B030D-6E8A-4147-A177-3AD203B41FA5}">
                      <a16:colId xmlns="" xmlns:a16="http://schemas.microsoft.com/office/drawing/2014/main" val="2116934779"/>
                    </a:ext>
                  </a:extLst>
                </a:gridCol>
                <a:gridCol w="58189">
                  <a:extLst>
                    <a:ext uri="{9D8B030D-6E8A-4147-A177-3AD203B41FA5}">
                      <a16:colId xmlns="" xmlns:a16="http://schemas.microsoft.com/office/drawing/2014/main" val="2465454560"/>
                    </a:ext>
                  </a:extLst>
                </a:gridCol>
                <a:gridCol w="120144">
                  <a:extLst>
                    <a:ext uri="{9D8B030D-6E8A-4147-A177-3AD203B41FA5}">
                      <a16:colId xmlns="" xmlns:a16="http://schemas.microsoft.com/office/drawing/2014/main" val="1949953701"/>
                    </a:ext>
                  </a:extLst>
                </a:gridCol>
                <a:gridCol w="1430192">
                  <a:extLst>
                    <a:ext uri="{9D8B030D-6E8A-4147-A177-3AD203B41FA5}">
                      <a16:colId xmlns="" xmlns:a16="http://schemas.microsoft.com/office/drawing/2014/main" val="2147936247"/>
                    </a:ext>
                  </a:extLst>
                </a:gridCol>
                <a:gridCol w="1430192">
                  <a:extLst>
                    <a:ext uri="{9D8B030D-6E8A-4147-A177-3AD203B41FA5}">
                      <a16:colId xmlns="" xmlns:a16="http://schemas.microsoft.com/office/drawing/2014/main" val="287527981"/>
                    </a:ext>
                  </a:extLst>
                </a:gridCol>
                <a:gridCol w="1430192">
                  <a:extLst>
                    <a:ext uri="{9D8B030D-6E8A-4147-A177-3AD203B41FA5}">
                      <a16:colId xmlns="" xmlns:a16="http://schemas.microsoft.com/office/drawing/2014/main" val="995365565"/>
                    </a:ext>
                  </a:extLst>
                </a:gridCol>
                <a:gridCol w="1430192">
                  <a:extLst>
                    <a:ext uri="{9D8B030D-6E8A-4147-A177-3AD203B41FA5}">
                      <a16:colId xmlns="" xmlns:a16="http://schemas.microsoft.com/office/drawing/2014/main" val="1815911592"/>
                    </a:ext>
                  </a:extLst>
                </a:gridCol>
                <a:gridCol w="120144">
                  <a:extLst>
                    <a:ext uri="{9D8B030D-6E8A-4147-A177-3AD203B41FA5}">
                      <a16:colId xmlns="" xmlns:a16="http://schemas.microsoft.com/office/drawing/2014/main" val="3708868202"/>
                    </a:ext>
                  </a:extLst>
                </a:gridCol>
              </a:tblGrid>
              <a:tr h="251530">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82694">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di servizi alla persona ed esercizi commerciali</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36,9</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29,8</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37,1</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36,0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35,0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568242">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Riduzione dei fenomeni di disagio sociale (accattonaggio, presenza di homeless etc.)</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36,3</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33,9</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43,5</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34,0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39,0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r h="405795">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della sicurezza personale</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29,7</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32,0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29,0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27,0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28,0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89774023"/>
                  </a:ext>
                </a:extLst>
              </a:tr>
              <a:tr h="568242">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dei servizi pubblici per i cittadini (centri anziani, uffici per il cittadino etc.)</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25,5</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24,7</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30,4</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24,9</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26,0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397907998"/>
                  </a:ext>
                </a:extLst>
              </a:tr>
              <a:tr h="405795">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dell’offerta culturale e per il tempo libero</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21,2</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23,0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21,0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18,9</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20,0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98216960"/>
                  </a:ext>
                </a:extLst>
              </a:tr>
              <a:tr h="405795">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Riduzione della disoccupazione</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17,0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18,0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17,0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18,0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17,0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879787266"/>
                  </a:ext>
                </a:extLst>
              </a:tr>
              <a:tr h="405795">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del reddito medio dei residenti</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16,4</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15,9</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16,0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18,9</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20,0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716637512"/>
                  </a:ext>
                </a:extLst>
              </a:tr>
              <a:tr h="405795">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Altro</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11,5</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12,0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6,3</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10,0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879889088"/>
                  </a:ext>
                </a:extLst>
              </a:tr>
              <a:tr h="405795">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dell’offerta formativa (scuole, università etc.)</a:t>
                      </a:r>
                    </a:p>
                  </a:txBody>
                  <a:tcPr marL="9525" marR="9525" marT="9525" marB="0">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11,0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10,0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10,8</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11,0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10,0</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438213874"/>
                  </a:ext>
                </a:extLst>
              </a:tr>
            </a:tbl>
          </a:graphicData>
        </a:graphic>
      </p:graphicFrame>
      <p:sp>
        <p:nvSpPr>
          <p:cNvPr id="19" name="Ovale 18">
            <a:extLst>
              <a:ext uri="{FF2B5EF4-FFF2-40B4-BE49-F238E27FC236}">
                <a16:creationId xmlns="" xmlns:a16="http://schemas.microsoft.com/office/drawing/2014/main" id="{C442614A-CCD7-45DE-BE99-B3F3D4E7D8A7}"/>
              </a:ext>
            </a:extLst>
          </p:cNvPr>
          <p:cNvSpPr/>
          <p:nvPr/>
        </p:nvSpPr>
        <p:spPr bwMode="auto">
          <a:xfrm>
            <a:off x="7252674" y="2431657"/>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0" name="Ovale 19">
            <a:extLst>
              <a:ext uri="{FF2B5EF4-FFF2-40B4-BE49-F238E27FC236}">
                <a16:creationId xmlns="" xmlns:a16="http://schemas.microsoft.com/office/drawing/2014/main" id="{51DF6D95-7C69-43C0-979D-1E8EDB5F7004}"/>
              </a:ext>
            </a:extLst>
          </p:cNvPr>
          <p:cNvSpPr/>
          <p:nvPr/>
        </p:nvSpPr>
        <p:spPr bwMode="auto">
          <a:xfrm>
            <a:off x="10151002" y="2920813"/>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1" name="Ovale 20">
            <a:extLst>
              <a:ext uri="{FF2B5EF4-FFF2-40B4-BE49-F238E27FC236}">
                <a16:creationId xmlns="" xmlns:a16="http://schemas.microsoft.com/office/drawing/2014/main" id="{833DD120-F150-41CF-B862-048F27BD0A82}"/>
              </a:ext>
            </a:extLst>
          </p:cNvPr>
          <p:cNvSpPr/>
          <p:nvPr/>
        </p:nvSpPr>
        <p:spPr bwMode="auto">
          <a:xfrm>
            <a:off x="5868780" y="3434783"/>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2" name="Ovale 21">
            <a:extLst>
              <a:ext uri="{FF2B5EF4-FFF2-40B4-BE49-F238E27FC236}">
                <a16:creationId xmlns="" xmlns:a16="http://schemas.microsoft.com/office/drawing/2014/main" id="{AAD196F6-A57E-4AD3-8D6B-29C62DE389E4}"/>
              </a:ext>
            </a:extLst>
          </p:cNvPr>
          <p:cNvSpPr/>
          <p:nvPr/>
        </p:nvSpPr>
        <p:spPr bwMode="auto">
          <a:xfrm>
            <a:off x="5868780" y="5583223"/>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3" name="Ovale 22">
            <a:extLst>
              <a:ext uri="{FF2B5EF4-FFF2-40B4-BE49-F238E27FC236}">
                <a16:creationId xmlns="" xmlns:a16="http://schemas.microsoft.com/office/drawing/2014/main" id="{F2193BC2-D4EB-4820-97E0-4B93BCFBE0B3}"/>
              </a:ext>
            </a:extLst>
          </p:cNvPr>
          <p:cNvSpPr/>
          <p:nvPr/>
        </p:nvSpPr>
        <p:spPr bwMode="auto">
          <a:xfrm>
            <a:off x="7282773" y="3873233"/>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4" name="Ovale 23">
            <a:extLst>
              <a:ext uri="{FF2B5EF4-FFF2-40B4-BE49-F238E27FC236}">
                <a16:creationId xmlns="" xmlns:a16="http://schemas.microsoft.com/office/drawing/2014/main" id="{BB04450D-2733-428A-8112-F241D9797E60}"/>
              </a:ext>
            </a:extLst>
          </p:cNvPr>
          <p:cNvSpPr/>
          <p:nvPr/>
        </p:nvSpPr>
        <p:spPr bwMode="auto">
          <a:xfrm>
            <a:off x="5868780" y="4397617"/>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5" name="Ovale 24">
            <a:extLst>
              <a:ext uri="{FF2B5EF4-FFF2-40B4-BE49-F238E27FC236}">
                <a16:creationId xmlns="" xmlns:a16="http://schemas.microsoft.com/office/drawing/2014/main" id="{908DEB8D-73D8-4492-94A6-B133B5AC6B58}"/>
              </a:ext>
            </a:extLst>
          </p:cNvPr>
          <p:cNvSpPr/>
          <p:nvPr/>
        </p:nvSpPr>
        <p:spPr bwMode="auto">
          <a:xfrm>
            <a:off x="5848854" y="4806956"/>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8" name="Ovale 27">
            <a:extLst>
              <a:ext uri="{FF2B5EF4-FFF2-40B4-BE49-F238E27FC236}">
                <a16:creationId xmlns="" xmlns:a16="http://schemas.microsoft.com/office/drawing/2014/main" id="{4927457A-64BE-42BB-B1CE-FDBE5066831A}"/>
              </a:ext>
            </a:extLst>
          </p:cNvPr>
          <p:cNvSpPr/>
          <p:nvPr/>
        </p:nvSpPr>
        <p:spPr bwMode="auto">
          <a:xfrm>
            <a:off x="8715596" y="4806956"/>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9" name="Ovale 28">
            <a:extLst>
              <a:ext uri="{FF2B5EF4-FFF2-40B4-BE49-F238E27FC236}">
                <a16:creationId xmlns="" xmlns:a16="http://schemas.microsoft.com/office/drawing/2014/main" id="{BC1E48E2-EFAC-42A4-9B58-CAD4D0F9545C}"/>
              </a:ext>
            </a:extLst>
          </p:cNvPr>
          <p:cNvSpPr/>
          <p:nvPr/>
        </p:nvSpPr>
        <p:spPr bwMode="auto">
          <a:xfrm>
            <a:off x="10151002" y="5196864"/>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1" name="Ovale 30">
            <a:extLst>
              <a:ext uri="{FF2B5EF4-FFF2-40B4-BE49-F238E27FC236}">
                <a16:creationId xmlns="" xmlns:a16="http://schemas.microsoft.com/office/drawing/2014/main" id="{8F1F9CD2-A5C0-458A-A223-E1173ACB9E27}"/>
              </a:ext>
            </a:extLst>
          </p:cNvPr>
          <p:cNvSpPr/>
          <p:nvPr/>
        </p:nvSpPr>
        <p:spPr bwMode="auto">
          <a:xfrm>
            <a:off x="8715596" y="5987896"/>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410991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 xmlns:a16="http://schemas.microsoft.com/office/drawing/2014/main"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 xmlns:a16="http://schemas.microsoft.com/office/drawing/2014/main" id="{D63F6662-1686-4BAE-9354-A20069459C0E}"/>
              </a:ext>
            </a:extLst>
          </p:cNvPr>
          <p:cNvSpPr txBox="1"/>
          <p:nvPr/>
        </p:nvSpPr>
        <p:spPr>
          <a:xfrm>
            <a:off x="4358311" y="1623299"/>
            <a:ext cx="7663113" cy="4048288"/>
          </a:xfrm>
          <a:prstGeom prst="rect">
            <a:avLst/>
          </a:prstGeom>
          <a:noFill/>
        </p:spPr>
        <p:txBody>
          <a:bodyPr wrap="square">
            <a:spAutoFit/>
          </a:bodyPr>
          <a:lstStyle/>
          <a:p>
            <a:pPr>
              <a:lnSpc>
                <a:spcPct val="200000"/>
              </a:lnSpc>
              <a:spcBef>
                <a:spcPts val="0"/>
              </a:spcBef>
            </a:pPr>
            <a:r>
              <a:rPr lang="it-IT" sz="2200" dirty="0">
                <a:solidFill>
                  <a:srgbClr val="002060"/>
                </a:solidFill>
                <a:latin typeface="Century Gothic" panose="020B0502020202020204" pitchFamily="34" charset="0"/>
                <a:ea typeface="MS PGothic" panose="020B0600070205080204" pitchFamily="34" charset="-128"/>
                <a:cs typeface="Arial" panose="020B0604020202020204" pitchFamily="34" charset="0"/>
              </a:rPr>
              <a:t>PRESENTAZIONE</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MACROAREA GEOGRAFICA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PRESSIONE DEI FENOMENI CRIMINALI SULLE IMPRESE 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 xmlns:a16="http://schemas.microsoft.com/office/drawing/2014/main"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 xmlns:a16="http://schemas.microsoft.com/office/drawing/2014/main"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736376" y="4507953"/>
            <a:ext cx="504000" cy="504000"/>
          </a:xfrm>
          <a:prstGeom prst="rect">
            <a:avLst/>
          </a:prstGeom>
        </p:spPr>
      </p:pic>
      <p:pic>
        <p:nvPicPr>
          <p:cNvPr id="19" name="Immagine 18">
            <a:extLst>
              <a:ext uri="{FF2B5EF4-FFF2-40B4-BE49-F238E27FC236}">
                <a16:creationId xmlns="" xmlns:a16="http://schemas.microsoft.com/office/drawing/2014/main" id="{3609B362-E410-40E1-BF23-1588D88041ED}"/>
              </a:ext>
            </a:extLst>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3741129" y="2498457"/>
            <a:ext cx="504000" cy="504000"/>
          </a:xfrm>
          <a:prstGeom prst="rect">
            <a:avLst/>
          </a:prstGeom>
        </p:spPr>
      </p:pic>
      <p:pic>
        <p:nvPicPr>
          <p:cNvPr id="4" name="Immagine 3">
            <a:extLst>
              <a:ext uri="{FF2B5EF4-FFF2-40B4-BE49-F238E27FC236}">
                <a16:creationId xmlns="" xmlns:a16="http://schemas.microsoft.com/office/drawing/2014/main" id="{08689C6F-A44D-4DCD-9510-4DDFD9CA2F6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 xmlns:a16="http://schemas.microsoft.com/office/drawing/2014/main" id="{8B02999C-84BC-449F-AF2E-DE262989D60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spTree>
    <p:extLst>
      <p:ext uri="{BB962C8B-B14F-4D97-AF65-F5344CB8AC3E}">
        <p14:creationId xmlns:p14="http://schemas.microsoft.com/office/powerpoint/2010/main" val="3305798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93">
            <a:extLst>
              <a:ext uri="{FF2B5EF4-FFF2-40B4-BE49-F238E27FC236}">
                <a16:creationId xmlns="" xmlns:a16="http://schemas.microsoft.com/office/drawing/2014/main" id="{749EE14B-1ACA-4258-B06D-9238E3174FDB}"/>
              </a:ext>
            </a:extLst>
          </p:cNvPr>
          <p:cNvSpPr>
            <a:spLocks noChangeArrowheads="1"/>
          </p:cNvSpPr>
          <p:nvPr/>
        </p:nvSpPr>
        <p:spPr bwMode="auto">
          <a:xfrm>
            <a:off x="335359" y="6306472"/>
            <a:ext cx="9785033" cy="402291"/>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795 casi. Solo coloro che hanno dichiarato che la qualità della vita è peggiorata. La somma dei valori è diversa da 100 perché erano ammesse più risposte.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2" name="CasellaDiTesto 11">
            <a:extLst>
              <a:ext uri="{FF2B5EF4-FFF2-40B4-BE49-F238E27FC236}">
                <a16:creationId xmlns="" xmlns:a16="http://schemas.microsoft.com/office/drawing/2014/main" id="{44F83223-8121-4460-B081-C132001AB569}"/>
              </a:ext>
            </a:extLst>
          </p:cNvPr>
          <p:cNvSpPr txBox="1"/>
          <p:nvPr/>
        </p:nvSpPr>
        <p:spPr>
          <a:xfrm>
            <a:off x="9444803" y="1763853"/>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
        <p:nvSpPr>
          <p:cNvPr id="15" name="Titolo 1">
            <a:extLst>
              <a:ext uri="{FF2B5EF4-FFF2-40B4-BE49-F238E27FC236}">
                <a16:creationId xmlns="" xmlns:a16="http://schemas.microsoft.com/office/drawing/2014/main" id="{A3AE10A0-B943-4ADB-9139-F19841733B1D}"/>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I fattori che impattano negativamente sulla qualità della vita | </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Analisi per macroarea geografica.</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14" name="CasellaDiTesto 13">
            <a:extLst>
              <a:ext uri="{FF2B5EF4-FFF2-40B4-BE49-F238E27FC236}">
                <a16:creationId xmlns="" xmlns:a16="http://schemas.microsoft.com/office/drawing/2014/main" id="{630152B5-4B3D-4B1A-8A1D-DF93088BFD35}"/>
              </a:ext>
            </a:extLst>
          </p:cNvPr>
          <p:cNvSpPr txBox="1"/>
          <p:nvPr/>
        </p:nvSpPr>
        <p:spPr>
          <a:xfrm>
            <a:off x="335359" y="1077193"/>
            <a:ext cx="11585396" cy="584775"/>
          </a:xfrm>
          <a:prstGeom prst="rect">
            <a:avLst/>
          </a:prstGeom>
          <a:noFill/>
        </p:spPr>
        <p:txBody>
          <a:bodyPr wrap="square">
            <a:spAutoFit/>
          </a:bodyPr>
          <a:lstStyle/>
          <a:p>
            <a:r>
              <a:rPr lang="it-IT" sz="1600" b="0" dirty="0">
                <a:latin typeface="Century Gothic" panose="020B0502020202020204" pitchFamily="34" charset="0"/>
              </a:rPr>
              <a:t>(Solo coloro che hanno dichiarato che la qualità della vita è peggiorata) </a:t>
            </a:r>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Quali sono a Suo giudizio i fattori che maggiormente hanno contribuito al peggioramento della qualità della vita nel Suo comune/nella sua città? </a:t>
            </a:r>
            <a:endParaRPr lang="it-IT" sz="1600" b="0" dirty="0">
              <a:latin typeface="Century Gothic" panose="020B0502020202020204" pitchFamily="34" charset="0"/>
            </a:endParaRPr>
          </a:p>
        </p:txBody>
      </p:sp>
      <p:sp>
        <p:nvSpPr>
          <p:cNvPr id="13" name="CasellaDiTesto 9">
            <a:extLst>
              <a:ext uri="{FF2B5EF4-FFF2-40B4-BE49-F238E27FC236}">
                <a16:creationId xmlns="" xmlns:a16="http://schemas.microsoft.com/office/drawing/2014/main" id="{1D75E836-6D32-4F9D-8B7F-BF6EC5942C13}"/>
              </a:ext>
            </a:extLst>
          </p:cNvPr>
          <p:cNvSpPr txBox="1">
            <a:spLocks noChangeArrowheads="1"/>
          </p:cNvSpPr>
          <p:nvPr/>
        </p:nvSpPr>
        <p:spPr bwMode="auto">
          <a:xfrm>
            <a:off x="4263898" y="1742449"/>
            <a:ext cx="3952236" cy="277897"/>
          </a:xfrm>
          <a:prstGeom prst="rect">
            <a:avLst/>
          </a:prstGeom>
          <a:solidFill>
            <a:srgbClr val="203864"/>
          </a:solidFill>
          <a:ln>
            <a:noFill/>
          </a:ln>
        </p:spPr>
        <p:txBody>
          <a:bodyPr wrap="square" anchor="ctr">
            <a:spAutoFit/>
          </a:bodyPr>
          <a:lstStyle>
            <a:defPPr>
              <a:defRPr lang="it-IT"/>
            </a:defPPr>
            <a:lvl1pPr marL="0" marR="0" lvl="0" indent="0" algn="ctr" defTabSz="914400" eaLnBrk="1" latinLnBrk="0" hangingPunct="1">
              <a:lnSpc>
                <a:spcPct val="110000"/>
              </a:lnSpc>
              <a:spcBef>
                <a:spcPts val="600"/>
              </a:spcBef>
              <a:buClrTx/>
              <a:buSzTx/>
              <a:buFontTx/>
              <a:buNone/>
              <a:tabLst/>
              <a:defRPr kumimoji="0" sz="1200" i="1" u="none" strike="noStrike" cap="none" spc="0" normalizeH="0" baseline="0">
                <a:ln>
                  <a:noFill/>
                </a:ln>
                <a:solidFill>
                  <a:srgbClr val="FFFFFF"/>
                </a:solidFill>
                <a:effectLst/>
                <a:uLnTx/>
                <a:uFillTx/>
                <a:latin typeface="Century Gothic" panose="020B0502020202020204" pitchFamily="34" charset="0"/>
                <a:ea typeface="MS PGothic" panose="020B0600070205080204" pitchFamily="34" charset="-128"/>
              </a:defRPr>
            </a:lvl1pPr>
            <a:lvl2pPr marL="742950" indent="-285750">
              <a:defRPr>
                <a:latin typeface="Arial" panose="020B0604020202020204" pitchFamily="34" charset="0"/>
                <a:ea typeface="MS PGothic" panose="020B0600070205080204" pitchFamily="34" charset="-128"/>
              </a:defRPr>
            </a:lvl2pPr>
            <a:lvl3pPr marL="1143000" indent="-228600">
              <a:defRPr>
                <a:latin typeface="Arial" panose="020B0604020202020204" pitchFamily="34" charset="0"/>
                <a:ea typeface="MS PGothic" panose="020B0600070205080204" pitchFamily="34" charset="-128"/>
              </a:defRPr>
            </a:lvl3pPr>
            <a:lvl4pPr marL="1600200" indent="-228600">
              <a:defRPr>
                <a:latin typeface="Arial" panose="020B0604020202020204" pitchFamily="34" charset="0"/>
                <a:ea typeface="MS PGothic" panose="020B0600070205080204" pitchFamily="34" charset="-128"/>
              </a:defRPr>
            </a:lvl4pPr>
            <a:lvl5pPr marL="2057400" indent="-228600">
              <a:defRPr>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latin typeface="Arial" panose="020B0604020202020204" pitchFamily="34" charset="0"/>
                <a:ea typeface="MS PGothic" panose="020B0600070205080204" pitchFamily="34" charset="-128"/>
              </a:defRPr>
            </a:lvl9pPr>
          </a:lstStyle>
          <a:p>
            <a:r>
              <a:rPr lang="it-IT" altLang="it-IT"/>
              <a:t>AREA GEOGRAFICA</a:t>
            </a:r>
          </a:p>
        </p:txBody>
      </p:sp>
      <p:graphicFrame>
        <p:nvGraphicFramePr>
          <p:cNvPr id="16" name="Tabella 15">
            <a:extLst>
              <a:ext uri="{FF2B5EF4-FFF2-40B4-BE49-F238E27FC236}">
                <a16:creationId xmlns="" xmlns:a16="http://schemas.microsoft.com/office/drawing/2014/main" id="{C14F0CBF-8264-4AF3-99D4-0515478DA3C3}"/>
              </a:ext>
            </a:extLst>
          </p:cNvPr>
          <p:cNvGraphicFramePr>
            <a:graphicFrameLocks noGrp="1"/>
          </p:cNvGraphicFramePr>
          <p:nvPr>
            <p:extLst>
              <p:ext uri="{D42A27DB-BD31-4B8C-83A1-F6EECF244321}">
                <p14:modId xmlns:p14="http://schemas.microsoft.com/office/powerpoint/2010/main" val="1123144682"/>
              </p:ext>
            </p:extLst>
          </p:nvPr>
        </p:nvGraphicFramePr>
        <p:xfrm>
          <a:off x="426910" y="2052016"/>
          <a:ext cx="10960274" cy="4309447"/>
        </p:xfrm>
        <a:graphic>
          <a:graphicData uri="http://schemas.openxmlformats.org/drawingml/2006/table">
            <a:tbl>
              <a:tblPr>
                <a:tableStyleId>{5C22544A-7EE6-4342-B048-85BDC9FD1C3A}</a:tableStyleId>
              </a:tblPr>
              <a:tblGrid>
                <a:gridCol w="3717647">
                  <a:extLst>
                    <a:ext uri="{9D8B030D-6E8A-4147-A177-3AD203B41FA5}">
                      <a16:colId xmlns="" xmlns:a16="http://schemas.microsoft.com/office/drawing/2014/main" val="306165832"/>
                    </a:ext>
                  </a:extLst>
                </a:gridCol>
                <a:gridCol w="58057">
                  <a:extLst>
                    <a:ext uri="{9D8B030D-6E8A-4147-A177-3AD203B41FA5}">
                      <a16:colId xmlns="" xmlns:a16="http://schemas.microsoft.com/office/drawing/2014/main" val="2693281678"/>
                    </a:ext>
                  </a:extLst>
                </a:gridCol>
                <a:gridCol w="1117119">
                  <a:extLst>
                    <a:ext uri="{9D8B030D-6E8A-4147-A177-3AD203B41FA5}">
                      <a16:colId xmlns="" xmlns:a16="http://schemas.microsoft.com/office/drawing/2014/main" val="2116934779"/>
                    </a:ext>
                  </a:extLst>
                </a:gridCol>
                <a:gridCol w="58655">
                  <a:extLst>
                    <a:ext uri="{9D8B030D-6E8A-4147-A177-3AD203B41FA5}">
                      <a16:colId xmlns="" xmlns:a16="http://schemas.microsoft.com/office/drawing/2014/main" val="2465454560"/>
                    </a:ext>
                  </a:extLst>
                </a:gridCol>
                <a:gridCol w="121106">
                  <a:extLst>
                    <a:ext uri="{9D8B030D-6E8A-4147-A177-3AD203B41FA5}">
                      <a16:colId xmlns="" xmlns:a16="http://schemas.microsoft.com/office/drawing/2014/main" val="1949953701"/>
                    </a:ext>
                  </a:extLst>
                </a:gridCol>
                <a:gridCol w="1441646">
                  <a:extLst>
                    <a:ext uri="{9D8B030D-6E8A-4147-A177-3AD203B41FA5}">
                      <a16:colId xmlns="" xmlns:a16="http://schemas.microsoft.com/office/drawing/2014/main" val="2147936247"/>
                    </a:ext>
                  </a:extLst>
                </a:gridCol>
                <a:gridCol w="1441646">
                  <a:extLst>
                    <a:ext uri="{9D8B030D-6E8A-4147-A177-3AD203B41FA5}">
                      <a16:colId xmlns="" xmlns:a16="http://schemas.microsoft.com/office/drawing/2014/main" val="287527981"/>
                    </a:ext>
                  </a:extLst>
                </a:gridCol>
                <a:gridCol w="1441646">
                  <a:extLst>
                    <a:ext uri="{9D8B030D-6E8A-4147-A177-3AD203B41FA5}">
                      <a16:colId xmlns="" xmlns:a16="http://schemas.microsoft.com/office/drawing/2014/main" val="995365565"/>
                    </a:ext>
                  </a:extLst>
                </a:gridCol>
                <a:gridCol w="1441646">
                  <a:extLst>
                    <a:ext uri="{9D8B030D-6E8A-4147-A177-3AD203B41FA5}">
                      <a16:colId xmlns="" xmlns:a16="http://schemas.microsoft.com/office/drawing/2014/main" val="1815911592"/>
                    </a:ext>
                  </a:extLst>
                </a:gridCol>
                <a:gridCol w="121106">
                  <a:extLst>
                    <a:ext uri="{9D8B030D-6E8A-4147-A177-3AD203B41FA5}">
                      <a16:colId xmlns="" xmlns:a16="http://schemas.microsoft.com/office/drawing/2014/main" val="3708868202"/>
                    </a:ext>
                  </a:extLst>
                </a:gridCol>
              </a:tblGrid>
              <a:tr h="244741">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050" b="1" i="0" u="none" strike="noStrike" kern="1200" dirty="0">
                          <a:solidFill>
                            <a:srgbClr val="000000"/>
                          </a:solidFill>
                          <a:effectLst/>
                          <a:latin typeface="Century Gothic" panose="020B0502020202020204" pitchFamily="34" charset="0"/>
                          <a:ea typeface="+mn-ea"/>
                          <a:cs typeface="+mn-cs"/>
                        </a:rPr>
                        <a:t>TOTALE ITALIA</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OVEST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NORD EST</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CENTRO</a:t>
                      </a:r>
                    </a:p>
                  </a:txBody>
                  <a:tcPr marL="5785" marR="5785" marT="5785" marB="0" anchor="ctr">
                    <a:solidFill>
                      <a:schemeClr val="bg2">
                        <a:lumMod val="40000"/>
                        <a:lumOff val="60000"/>
                      </a:schemeClr>
                    </a:solidFill>
                  </a:tcPr>
                </a:tc>
                <a:tc>
                  <a:txBody>
                    <a:bodyPr/>
                    <a:lstStyle/>
                    <a:p>
                      <a:pPr algn="ctr" fontAlgn="ctr"/>
                      <a:r>
                        <a:rPr lang="it-IT" sz="1200" b="1" i="0" u="none" strike="noStrike" kern="1200">
                          <a:solidFill>
                            <a:srgbClr val="000000"/>
                          </a:solidFill>
                          <a:effectLst/>
                          <a:latin typeface="Century Gothic" panose="020B0502020202020204" pitchFamily="34" charset="0"/>
                          <a:ea typeface="+mn-ea"/>
                          <a:cs typeface="+mn-cs"/>
                        </a:rPr>
                        <a:t>SUD E ISOLE</a:t>
                      </a:r>
                    </a:p>
                  </a:txBody>
                  <a:tcPr marL="5785" marR="5785" marT="5785" marB="0" anchor="ctr">
                    <a:solidFill>
                      <a:schemeClr val="bg2">
                        <a:lumMod val="40000"/>
                        <a:lumOff val="60000"/>
                      </a:schemeClr>
                    </a:solidFill>
                  </a:tcPr>
                </a:tc>
                <a:tc>
                  <a:txBody>
                    <a:bodyPr/>
                    <a:lstStyle/>
                    <a:p>
                      <a:pPr algn="ctr" fontAlgn="ct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extLst>
                  <a:ext uri="{0D108BD9-81ED-4DB2-BD59-A6C34878D82A}">
                    <a16:rowId xmlns="" xmlns:a16="http://schemas.microsoft.com/office/drawing/2014/main" val="1597426474"/>
                  </a:ext>
                </a:extLst>
              </a:tr>
              <a:tr h="372365">
                <a:tc>
                  <a:txBody>
                    <a:bodyPr/>
                    <a:lstStyle/>
                    <a:p>
                      <a:pPr algn="r" fontAlgn="ctr"/>
                      <a:r>
                        <a:rPr lang="it-IT" sz="1200" b="1" i="0" u="none" strike="noStrike" kern="1200" dirty="0">
                          <a:solidFill>
                            <a:srgbClr val="000000"/>
                          </a:solidFill>
                          <a:effectLst/>
                          <a:latin typeface="Century Gothic" panose="020B0502020202020204" pitchFamily="34" charset="0"/>
                          <a:ea typeface="+mn-ea"/>
                          <a:cs typeface="+mn-cs"/>
                        </a:rPr>
                        <a:t>Diminuzione del reddito medio dei residenti</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68,6</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69,0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64,0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67,0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71,0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89215895"/>
                  </a:ext>
                </a:extLst>
              </a:tr>
              <a:tr h="552904">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Diminuzione della sicurezza personale</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66,5</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60,0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63,0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66,0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66,7</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247505608"/>
                  </a:ext>
                </a:extLst>
              </a:tr>
              <a:tr h="394842">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Impoverimento dell’offerta formativa (scuole, università etc.)</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63,3</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64,0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61,1</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62,0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64,0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89774023"/>
                  </a:ext>
                </a:extLst>
              </a:tr>
              <a:tr h="552904">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Chiusura di servizi alla persona ed esercizi commerciali</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61,1</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62,0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63,0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65,0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61,0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1397907998"/>
                  </a:ext>
                </a:extLst>
              </a:tr>
              <a:tr h="451599">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dei fenomeni di disagio sociale (accattonaggio, presenza massiccia di homeless etc.)</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58,0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53,0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56,9</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59,0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59,7</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4098216960"/>
                  </a:ext>
                </a:extLst>
              </a:tr>
              <a:tr h="451599">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Diminuzione dei servizi pubblici per i cittadini (centri anziani, uffici per il cittadino etc.)</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55,0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50,0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51,0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55,0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54,0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879787266"/>
                  </a:ext>
                </a:extLst>
              </a:tr>
              <a:tr h="394842">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Aumento della disoccupazione</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54,0</a:t>
                      </a:r>
                    </a:p>
                  </a:txBody>
                  <a:tcPr marL="9525" marR="9525" marT="9525" marB="0" anchor="b">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53,2</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55,0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52,1</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59,4</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716637512"/>
                  </a:ext>
                </a:extLst>
              </a:tr>
              <a:tr h="394842">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Diminuzione dell’offerta culturale e per il tempo libero</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48,0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49,0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47,0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47,0</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41,0</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879889088"/>
                  </a:ext>
                </a:extLst>
              </a:tr>
              <a:tr h="394842">
                <a:tc>
                  <a:txBody>
                    <a:bodyPr/>
                    <a:lstStyle/>
                    <a:p>
                      <a:pPr algn="r" fontAlgn="t"/>
                      <a:r>
                        <a:rPr lang="it-IT" sz="1200" b="1" i="0" u="none" strike="noStrike" kern="1200" dirty="0">
                          <a:solidFill>
                            <a:srgbClr val="000000"/>
                          </a:solidFill>
                          <a:effectLst/>
                          <a:latin typeface="Century Gothic" panose="020B0502020202020204" pitchFamily="34" charset="0"/>
                          <a:ea typeface="+mn-ea"/>
                          <a:cs typeface="+mn-cs"/>
                        </a:rPr>
                        <a:t>Altro</a:t>
                      </a:r>
                    </a:p>
                  </a:txBody>
                  <a:tcPr marL="6926" marR="6926" marT="6926"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5785" marR="5785" marT="5785" marB="0" anchor="ctr">
                    <a:solidFill>
                      <a:schemeClr val="bg1"/>
                    </a:solidFill>
                  </a:tcPr>
                </a:tc>
                <a:tc>
                  <a:txBody>
                    <a:bodyPr/>
                    <a:lstStyle/>
                    <a:p>
                      <a:pPr marL="0" algn="ctr" defTabSz="914377" rtl="0" eaLnBrk="1" fontAlgn="ctr" latinLnBrk="0" hangingPunct="1"/>
                      <a:r>
                        <a:rPr lang="it-IT" sz="1200" b="1" i="0" u="none" strike="noStrike" kern="1200">
                          <a:solidFill>
                            <a:srgbClr val="000000"/>
                          </a:solidFill>
                          <a:effectLst/>
                          <a:latin typeface="Century Gothic" panose="020B0502020202020204" pitchFamily="34" charset="0"/>
                          <a:ea typeface="+mn-ea"/>
                          <a:cs typeface="+mn-cs"/>
                        </a:rPr>
                        <a:t>4,9</a:t>
                      </a:r>
                    </a:p>
                  </a:txBody>
                  <a:tcPr marL="9525" marR="9525" marT="9525" marB="0" anchor="ctr">
                    <a:solidFill>
                      <a:schemeClr val="accent3">
                        <a:lumMod val="95000"/>
                      </a:schemeClr>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endParaRPr lang="it-IT" sz="1200" b="0" i="0" u="none" strike="noStrike" kern="120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0,2</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4,1</a:t>
                      </a:r>
                    </a:p>
                  </a:txBody>
                  <a:tcPr marL="9525" marR="9525" marT="9525" marB="0" anchor="ctr">
                    <a:solidFill>
                      <a:schemeClr val="accent3">
                        <a:lumMod val="95000"/>
                      </a:schemeClr>
                    </a:solidFill>
                  </a:tcPr>
                </a:tc>
                <a:tc>
                  <a:txBody>
                    <a:bodyPr/>
                    <a:lstStyle/>
                    <a:p>
                      <a:pPr algn="ctr" fontAlgn="ctr"/>
                      <a:r>
                        <a:rPr lang="it-IT" sz="1200" b="0" i="0" u="none" strike="noStrike" kern="1200">
                          <a:solidFill>
                            <a:srgbClr val="000000"/>
                          </a:solidFill>
                          <a:effectLst/>
                          <a:latin typeface="Century Gothic" panose="020B0502020202020204" pitchFamily="34" charset="0"/>
                          <a:ea typeface="+mn-ea"/>
                          <a:cs typeface="+mn-cs"/>
                        </a:rPr>
                        <a:t>1,7</a:t>
                      </a:r>
                    </a:p>
                  </a:txBody>
                  <a:tcPr marL="9525" marR="9525" marT="9525" marB="0" anchor="ctr">
                    <a:solidFill>
                      <a:schemeClr val="accent3">
                        <a:lumMod val="95000"/>
                      </a:schemeClr>
                    </a:solidFill>
                  </a:tcPr>
                </a:tc>
                <a:tc>
                  <a:txBody>
                    <a:bodyPr/>
                    <a:lstStyle/>
                    <a:p>
                      <a:pPr algn="ctr" fontAlgn="ctr"/>
                      <a:r>
                        <a:rPr lang="it-IT" sz="1200" b="0" i="0" u="none" strike="noStrike" kern="1200" dirty="0">
                          <a:solidFill>
                            <a:srgbClr val="000000"/>
                          </a:solidFill>
                          <a:effectLst/>
                          <a:latin typeface="Century Gothic" panose="020B0502020202020204" pitchFamily="34" charset="0"/>
                          <a:ea typeface="+mn-ea"/>
                          <a:cs typeface="+mn-cs"/>
                        </a:rPr>
                        <a:t>10,6</a:t>
                      </a:r>
                    </a:p>
                  </a:txBody>
                  <a:tcPr marL="9525" marR="9525" marT="9525" marB="0" anchor="ctr">
                    <a:solidFill>
                      <a:schemeClr val="accent3">
                        <a:lumMod val="95000"/>
                      </a:schemeClr>
                    </a:solidFill>
                  </a:tcPr>
                </a:tc>
                <a:tc>
                  <a:txBody>
                    <a:bodyPr/>
                    <a:lstStyle/>
                    <a:p>
                      <a:pPr algn="ctr" fontAlgn="ctr"/>
                      <a:endParaRPr lang="it-IT" sz="1200" b="0" i="0" u="none" strike="noStrike" kern="1200" dirty="0">
                        <a:solidFill>
                          <a:srgbClr val="000000"/>
                        </a:solidFill>
                        <a:effectLst/>
                        <a:highlight>
                          <a:srgbClr val="FFFF00"/>
                        </a:highlight>
                        <a:latin typeface="Century Gothic" panose="020B0502020202020204" pitchFamily="34" charset="0"/>
                        <a:ea typeface="+mn-ea"/>
                        <a:cs typeface="+mn-cs"/>
                      </a:endParaRPr>
                    </a:p>
                  </a:txBody>
                  <a:tcPr marL="7620" marR="7620" marT="7620" marB="0" anchor="ctr">
                    <a:solidFill>
                      <a:schemeClr val="bg1"/>
                    </a:solidFill>
                  </a:tcPr>
                </a:tc>
                <a:extLst>
                  <a:ext uri="{0D108BD9-81ED-4DB2-BD59-A6C34878D82A}">
                    <a16:rowId xmlns="" xmlns:a16="http://schemas.microsoft.com/office/drawing/2014/main" val="2438213874"/>
                  </a:ext>
                </a:extLst>
              </a:tr>
            </a:tbl>
          </a:graphicData>
        </a:graphic>
      </p:graphicFrame>
      <p:sp>
        <p:nvSpPr>
          <p:cNvPr id="18" name="Ovale 17">
            <a:extLst>
              <a:ext uri="{FF2B5EF4-FFF2-40B4-BE49-F238E27FC236}">
                <a16:creationId xmlns="" xmlns:a16="http://schemas.microsoft.com/office/drawing/2014/main" id="{0596162D-F5EE-44EA-A39E-22FD501AA42E}"/>
              </a:ext>
            </a:extLst>
          </p:cNvPr>
          <p:cNvSpPr/>
          <p:nvPr/>
        </p:nvSpPr>
        <p:spPr bwMode="auto">
          <a:xfrm>
            <a:off x="10216604" y="2381305"/>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9" name="Ovale 18">
            <a:extLst>
              <a:ext uri="{FF2B5EF4-FFF2-40B4-BE49-F238E27FC236}">
                <a16:creationId xmlns="" xmlns:a16="http://schemas.microsoft.com/office/drawing/2014/main" id="{ECBD9489-2113-480C-A208-DA2C656F4ECA}"/>
              </a:ext>
            </a:extLst>
          </p:cNvPr>
          <p:cNvSpPr/>
          <p:nvPr/>
        </p:nvSpPr>
        <p:spPr bwMode="auto">
          <a:xfrm>
            <a:off x="10210677" y="2848826"/>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0" name="Ovale 19">
            <a:extLst>
              <a:ext uri="{FF2B5EF4-FFF2-40B4-BE49-F238E27FC236}">
                <a16:creationId xmlns="" xmlns:a16="http://schemas.microsoft.com/office/drawing/2014/main" id="{6F158906-CAB6-4958-9F27-6496DA2136C5}"/>
              </a:ext>
            </a:extLst>
          </p:cNvPr>
          <p:cNvSpPr/>
          <p:nvPr/>
        </p:nvSpPr>
        <p:spPr bwMode="auto">
          <a:xfrm>
            <a:off x="5939820" y="3311232"/>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1" name="Ovale 20">
            <a:extLst>
              <a:ext uri="{FF2B5EF4-FFF2-40B4-BE49-F238E27FC236}">
                <a16:creationId xmlns="" xmlns:a16="http://schemas.microsoft.com/office/drawing/2014/main" id="{9289210F-B94C-488B-BC75-F7A31F7BEF26}"/>
              </a:ext>
            </a:extLst>
          </p:cNvPr>
          <p:cNvSpPr/>
          <p:nvPr/>
        </p:nvSpPr>
        <p:spPr bwMode="auto">
          <a:xfrm>
            <a:off x="5939820" y="5635029"/>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3" name="Ovale 22">
            <a:extLst>
              <a:ext uri="{FF2B5EF4-FFF2-40B4-BE49-F238E27FC236}">
                <a16:creationId xmlns="" xmlns:a16="http://schemas.microsoft.com/office/drawing/2014/main" id="{170C5F8B-3804-4B81-A9D7-CAF7A6665BE9}"/>
              </a:ext>
            </a:extLst>
          </p:cNvPr>
          <p:cNvSpPr/>
          <p:nvPr/>
        </p:nvSpPr>
        <p:spPr bwMode="auto">
          <a:xfrm>
            <a:off x="10210677" y="4333475"/>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4" name="Ovale 23">
            <a:extLst>
              <a:ext uri="{FF2B5EF4-FFF2-40B4-BE49-F238E27FC236}">
                <a16:creationId xmlns="" xmlns:a16="http://schemas.microsoft.com/office/drawing/2014/main" id="{5CA162D2-5F7F-4BC8-AFA1-5D648342B54D}"/>
              </a:ext>
            </a:extLst>
          </p:cNvPr>
          <p:cNvSpPr/>
          <p:nvPr/>
        </p:nvSpPr>
        <p:spPr bwMode="auto">
          <a:xfrm>
            <a:off x="8852797" y="3790665"/>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5" name="Ovale 24">
            <a:extLst>
              <a:ext uri="{FF2B5EF4-FFF2-40B4-BE49-F238E27FC236}">
                <a16:creationId xmlns="" xmlns:a16="http://schemas.microsoft.com/office/drawing/2014/main" id="{CE9FF70B-4B6A-4C1D-8782-313B4B7D134A}"/>
              </a:ext>
            </a:extLst>
          </p:cNvPr>
          <p:cNvSpPr/>
          <p:nvPr/>
        </p:nvSpPr>
        <p:spPr bwMode="auto">
          <a:xfrm>
            <a:off x="10210677" y="5251093"/>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8" name="Ovale 27">
            <a:extLst>
              <a:ext uri="{FF2B5EF4-FFF2-40B4-BE49-F238E27FC236}">
                <a16:creationId xmlns="" xmlns:a16="http://schemas.microsoft.com/office/drawing/2014/main" id="{2D5010F7-8E54-4970-A549-EB59EC8FAF4F}"/>
              </a:ext>
            </a:extLst>
          </p:cNvPr>
          <p:cNvSpPr/>
          <p:nvPr/>
        </p:nvSpPr>
        <p:spPr bwMode="auto">
          <a:xfrm>
            <a:off x="10210677" y="6039234"/>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9" name="Ovale 28">
            <a:extLst>
              <a:ext uri="{FF2B5EF4-FFF2-40B4-BE49-F238E27FC236}">
                <a16:creationId xmlns="" xmlns:a16="http://schemas.microsoft.com/office/drawing/2014/main" id="{79F52589-87D8-4A22-B520-092818E03B0A}"/>
              </a:ext>
            </a:extLst>
          </p:cNvPr>
          <p:cNvSpPr/>
          <p:nvPr/>
        </p:nvSpPr>
        <p:spPr bwMode="auto">
          <a:xfrm>
            <a:off x="10210677" y="3293274"/>
            <a:ext cx="600392" cy="24417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1998982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 xmlns:a16="http://schemas.microsoft.com/office/drawing/2014/main"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 xmlns:a16="http://schemas.microsoft.com/office/drawing/2014/main" id="{D63F6662-1686-4BAE-9354-A20069459C0E}"/>
              </a:ext>
            </a:extLst>
          </p:cNvPr>
          <p:cNvSpPr txBox="1"/>
          <p:nvPr/>
        </p:nvSpPr>
        <p:spPr>
          <a:xfrm>
            <a:off x="4358311" y="1623299"/>
            <a:ext cx="7663113" cy="3370987"/>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MACROAREA GEOGRAFICA</a:t>
            </a:r>
          </a:p>
          <a:p>
            <a:pPr>
              <a:lnSpc>
                <a:spcPct val="200000"/>
              </a:lnSpc>
              <a:spcBef>
                <a:spcPts val="0"/>
              </a:spcBef>
            </a:pPr>
            <a:r>
              <a:rPr lang="it-IT" sz="2200" b="0" dirty="0">
                <a:latin typeface="Century Gothic" panose="020B0502020202020204" pitchFamily="34" charset="0"/>
                <a:cs typeface="Arial" panose="020B0604020202020204" pitchFamily="34" charset="0"/>
              </a:rPr>
              <a:t>PRESSIONE DEI FENOMENI CRIMINALI SULLE IMPRESE DECORO URBANO E QUALITÀ DELLA VITA</a:t>
            </a:r>
          </a:p>
          <a:p>
            <a:pPr>
              <a:lnSpc>
                <a:spcPct val="200000"/>
              </a:lnSpc>
              <a:spcBef>
                <a:spcPts val="0"/>
              </a:spcBef>
            </a:pPr>
            <a:r>
              <a:rPr lang="it-IT" sz="2200" dirty="0">
                <a:solidFill>
                  <a:srgbClr val="002060"/>
                </a:solidFill>
                <a:latin typeface="Century Gothic" panose="020B0502020202020204" pitchFamily="34" charset="0"/>
                <a:cs typeface="Arial" panose="020B0604020202020204" pitchFamily="34" charset="0"/>
              </a:rPr>
              <a:t>NOTA METODOLOGICA</a:t>
            </a:r>
          </a:p>
        </p:txBody>
      </p:sp>
      <p:pic>
        <p:nvPicPr>
          <p:cNvPr id="16" name="Elemento grafico 15">
            <a:extLst>
              <a:ext uri="{FF2B5EF4-FFF2-40B4-BE49-F238E27FC236}">
                <a16:creationId xmlns="" xmlns:a16="http://schemas.microsoft.com/office/drawing/2014/main"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681602" y="1853470"/>
            <a:ext cx="504000" cy="504000"/>
          </a:xfrm>
          <a:prstGeom prst="rect">
            <a:avLst/>
          </a:prstGeom>
        </p:spPr>
      </p:pic>
      <p:pic>
        <p:nvPicPr>
          <p:cNvPr id="17" name="Elemento grafico 16">
            <a:extLst>
              <a:ext uri="{FF2B5EF4-FFF2-40B4-BE49-F238E27FC236}">
                <a16:creationId xmlns="" xmlns:a16="http://schemas.microsoft.com/office/drawing/2014/main"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681602" y="4507953"/>
            <a:ext cx="504000" cy="504000"/>
          </a:xfrm>
          <a:prstGeom prst="rect">
            <a:avLst/>
          </a:prstGeom>
        </p:spPr>
      </p:pic>
      <p:pic>
        <p:nvPicPr>
          <p:cNvPr id="4" name="Immagine 3">
            <a:extLst>
              <a:ext uri="{FF2B5EF4-FFF2-40B4-BE49-F238E27FC236}">
                <a16:creationId xmlns="" xmlns:a16="http://schemas.microsoft.com/office/drawing/2014/main" id="{08689C6F-A44D-4DCD-9510-4DDFD9CA2F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81602" y="3143443"/>
            <a:ext cx="504000" cy="504000"/>
          </a:xfrm>
          <a:prstGeom prst="rect">
            <a:avLst/>
          </a:prstGeom>
        </p:spPr>
      </p:pic>
      <p:pic>
        <p:nvPicPr>
          <p:cNvPr id="7" name="Immagine 6">
            <a:extLst>
              <a:ext uri="{FF2B5EF4-FFF2-40B4-BE49-F238E27FC236}">
                <a16:creationId xmlns="" xmlns:a16="http://schemas.microsoft.com/office/drawing/2014/main" id="{8B02999C-84BC-449F-AF2E-DE262989D6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81602" y="3825698"/>
            <a:ext cx="504000" cy="504000"/>
          </a:xfrm>
          <a:prstGeom prst="rect">
            <a:avLst/>
          </a:prstGeom>
        </p:spPr>
      </p:pic>
      <p:pic>
        <p:nvPicPr>
          <p:cNvPr id="3" name="Immagine 2">
            <a:extLst>
              <a:ext uri="{FF2B5EF4-FFF2-40B4-BE49-F238E27FC236}">
                <a16:creationId xmlns="" xmlns:a16="http://schemas.microsoft.com/office/drawing/2014/main" id="{4C995103-A3F3-4AF0-9BED-0FEE795436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81602" y="2528302"/>
            <a:ext cx="504000" cy="504000"/>
          </a:xfrm>
          <a:prstGeom prst="rect">
            <a:avLst/>
          </a:prstGeom>
        </p:spPr>
      </p:pic>
    </p:spTree>
    <p:extLst>
      <p:ext uri="{BB962C8B-B14F-4D97-AF65-F5344CB8AC3E}">
        <p14:creationId xmlns:p14="http://schemas.microsoft.com/office/powerpoint/2010/main" val="3390123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 xmlns:a16="http://schemas.microsoft.com/office/drawing/2014/main" id="{1C4085B0-0B9D-458E-B680-5F8284A56DA6}"/>
              </a:ext>
            </a:extLst>
          </p:cNvPr>
          <p:cNvSpPr txBox="1">
            <a:spLocks/>
          </p:cNvSpPr>
          <p:nvPr/>
        </p:nvSpPr>
        <p:spPr>
          <a:xfrm>
            <a:off x="335360" y="248643"/>
            <a:ext cx="11593288"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Arial"/>
              </a:rPr>
              <a:t>Metodo | </a:t>
            </a:r>
            <a:r>
              <a:rPr kumimoji="0" lang="it-IT" sz="22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a:rPr>
              <a:t>Scheda tecnica della indagine</a:t>
            </a:r>
            <a:endParaRPr kumimoji="0" lang="it-IT" sz="2200" b="0"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a:endParaRPr>
          </a:p>
        </p:txBody>
      </p:sp>
      <p:sp>
        <p:nvSpPr>
          <p:cNvPr id="6" name="Rectangle 5">
            <a:extLst>
              <a:ext uri="{FF2B5EF4-FFF2-40B4-BE49-F238E27FC236}">
                <a16:creationId xmlns="" xmlns:a16="http://schemas.microsoft.com/office/drawing/2014/main" id="{2A69BD9E-90FB-4AC6-8AC9-CA26A520D32B}"/>
              </a:ext>
            </a:extLst>
          </p:cNvPr>
          <p:cNvSpPr>
            <a:spLocks noChangeArrowheads="1"/>
          </p:cNvSpPr>
          <p:nvPr/>
        </p:nvSpPr>
        <p:spPr bwMode="auto">
          <a:xfrm>
            <a:off x="335360" y="658083"/>
            <a:ext cx="11723290" cy="5747727"/>
          </a:xfrm>
          <a:prstGeom prst="rect">
            <a:avLst/>
          </a:prstGeom>
          <a:noFill/>
          <a:ln w="9525">
            <a:noFill/>
            <a:miter lim="800000"/>
            <a:headEnd/>
            <a:tailEnd/>
          </a:ln>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PGothic" charset="0"/>
              </a:rPr>
              <a:t>COMMITTENTE</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PGothic" charset="0"/>
              </a:rPr>
              <a:t>Confcommercio Imprese per l’Italia.</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kern="1200" cap="none" spc="0" normalizeH="0" baseline="0" noProof="0">
              <a:ln>
                <a:noFill/>
              </a:ln>
              <a:solidFill>
                <a:srgbClr val="333399"/>
              </a:solidFill>
              <a:effectLst/>
              <a:uLnTx/>
              <a:uFillTx/>
              <a:latin typeface="Century Gothic" panose="020B0502020202020204" pitchFamily="34" charset="0"/>
              <a:ea typeface="MS PGothic"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PGothic" charset="0"/>
              </a:rPr>
              <a:t>AUTORE</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rPr>
              <a:t>Format </a:t>
            </a:r>
            <a:r>
              <a:rPr kumimoji="0" lang="it-IT" sz="1050" b="0" i="0" u="none" kern="1200" cap="none" spc="0" normalizeH="0" baseline="0" noProof="0" err="1">
                <a:ln>
                  <a:noFill/>
                </a:ln>
                <a:solidFill>
                  <a:srgbClr val="000000"/>
                </a:solidFill>
                <a:effectLst/>
                <a:uLnTx/>
                <a:uFillTx/>
                <a:latin typeface="Century Gothic" panose="020B0502020202020204" pitchFamily="34" charset="0"/>
                <a:ea typeface="MS PGothic" charset="0"/>
              </a:rPr>
              <a:t>Research</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rPr>
              <a:t> Srl (</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hlinkClick r:id="rId3"/>
              </a:rPr>
              <a:t>www.formatresearch.com</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rPr>
              <a:t>)</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333399"/>
              </a:solidFill>
              <a:effectLst/>
              <a:uLnTx/>
              <a:uFillTx/>
              <a:latin typeface="Century Gothic" panose="020B0502020202020204" pitchFamily="34" charset="0"/>
              <a:ea typeface="MS PGothic"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PGothic" charset="0"/>
              </a:rPr>
              <a:t>OBIETTIVI DEL LAVORO</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it-IT" sz="1050" b="0" i="0" u="none" kern="1200" cap="none" spc="0" normalizeH="0" baseline="0" noProof="0">
                <a:ln>
                  <a:noFill/>
                </a:ln>
                <a:solidFill>
                  <a:srgbClr val="000000"/>
                </a:solidFill>
                <a:effectLst/>
                <a:uLnTx/>
                <a:uFillTx/>
                <a:latin typeface="Century Gothic" panose="020B0502020202020204" pitchFamily="34" charset="0"/>
                <a:ea typeface="MS Mincho" panose="02020609040205080304" pitchFamily="49" charset="-128"/>
              </a:rPr>
              <a:t>Indagine sull’impatto della criminalità sul tessuto delle imprese del terziario in Italia.</a:t>
            </a:r>
            <a:r>
              <a:rPr lang="it-IT" altLang="it-IT" sz="1050" b="0">
                <a:solidFill>
                  <a:srgbClr val="000000"/>
                </a:solidFill>
                <a:latin typeface="Century Gothic" panose="020B0502020202020204" pitchFamily="34" charset="0"/>
                <a:ea typeface="MS Mincho" panose="02020609040205080304" pitchFamily="49" charset="-128"/>
              </a:rPr>
              <a:t>. </a:t>
            </a:r>
            <a:endParaRPr kumimoji="0" lang="it-IT" altLang="it-IT" sz="1050" b="0" i="0" u="none" kern="1200" cap="none" spc="0" normalizeH="0" baseline="0" noProof="0">
              <a:ln>
                <a:noFill/>
              </a:ln>
              <a:solidFill>
                <a:srgbClr val="000000"/>
              </a:solidFill>
              <a:effectLst/>
              <a:uLnTx/>
              <a:uFillTx/>
              <a:latin typeface="Century Gothic" panose="020B0502020202020204" pitchFamily="34" charset="0"/>
              <a:ea typeface="MS Mincho" panose="02020609040205080304"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1F497D"/>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DISEGNO DEL CAMPIONE</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Campione </a:t>
            </a:r>
            <a:r>
              <a:rPr lang="it-IT" sz="1050" b="0">
                <a:latin typeface="Century Gothic" panose="020B0502020202020204" pitchFamily="34" charset="0"/>
              </a:rPr>
              <a:t>statisticamente rappresentativo delle imprese del terziario (commercio, turismo, servizi alle imprese e servizi alle persone) che insistono sul territorio nazionale</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Domini di studio del campione: Dimensione del centro abitato (meno di 10.000 abitanti, 10.000-50.000 abitanti, 50.000-250.000 abitanti, Oltre 250.000 abitanti), Macroarea geografica (Nord-ovest, Nord-Est, Centro, Sud e </a:t>
            </a:r>
            <a:r>
              <a:rPr lang="it-IT" altLang="ja-JP" sz="1050" b="0">
                <a:solidFill>
                  <a:srgbClr val="000000"/>
                </a:solidFill>
                <a:latin typeface="Century Gothic" panose="020B0502020202020204" pitchFamily="34" charset="0"/>
                <a:ea typeface="MS Mincho" pitchFamily="49" charset="-128"/>
              </a:rPr>
              <a:t>Isole, </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Classe di addetti (1 addetto, 2-5 addetti, 6-9 addetti, 10-19 addetti, 20-49 addetti), Settore di attività (Commercio all’ingrosso, commercio al dettaglio food, commercio al dettaglio no food, tabacchi, alloggio, ristorazione, bar, trasporti).</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strike="sngStrik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NUMEROSITA’ CAMPIONARIA</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Numerosità campionaria complessiva: </a:t>
            </a:r>
            <a:r>
              <a:rPr lang="it-IT" altLang="ja-JP" sz="1050" b="0">
                <a:solidFill>
                  <a:srgbClr val="000000"/>
                </a:solidFill>
                <a:latin typeface="Century Gothic" panose="020B0502020202020204" pitchFamily="34" charset="0"/>
                <a:ea typeface="MS Mincho" pitchFamily="49" charset="-128"/>
              </a:rPr>
              <a:t>4.000</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casi (4.000 interviste a buon fine) di cui 1000 in ciascuna classe di dimensionale del centro abitato. Anagrafiche «non reperibili»: </a:t>
            </a:r>
            <a:r>
              <a:rPr lang="it-IT" altLang="ja-JP" sz="1050" b="0">
                <a:solidFill>
                  <a:srgbClr val="000000"/>
                </a:solidFill>
                <a:latin typeface="Century Gothic" panose="020B0502020202020204" pitchFamily="34" charset="0"/>
                <a:ea typeface="MS Mincho" pitchFamily="49" charset="-128"/>
              </a:rPr>
              <a:t>2920 </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(37%); «rifiuti»: </a:t>
            </a:r>
            <a:r>
              <a:rPr lang="it-IT" altLang="ja-JP" sz="1050" b="0">
                <a:solidFill>
                  <a:srgbClr val="000000"/>
                </a:solidFill>
                <a:latin typeface="Century Gothic" panose="020B0502020202020204" pitchFamily="34" charset="0"/>
                <a:ea typeface="MS Mincho" pitchFamily="49" charset="-128"/>
              </a:rPr>
              <a:t>891</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(11,0%); «sostituzioni»: </a:t>
            </a:r>
            <a:r>
              <a:rPr lang="it-IT" altLang="ja-JP" sz="1050" b="0">
                <a:solidFill>
                  <a:srgbClr val="000000"/>
                </a:solidFill>
                <a:latin typeface="Century Gothic" panose="020B0502020202020204" pitchFamily="34" charset="0"/>
                <a:ea typeface="MS Mincho" pitchFamily="49" charset="-128"/>
              </a:rPr>
              <a:t>3811</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(49,0%). Intervallo di confidenza 95% (Errore </a:t>
            </a:r>
            <a:r>
              <a:rPr kumimoji="0" lang="it-IT" altLang="ja-JP" sz="1050" b="0" i="0" u="sng" kern="1200" cap="none" spc="0" normalizeH="0" baseline="0" noProof="0">
                <a:ln>
                  <a:noFill/>
                </a:ln>
                <a:solidFill>
                  <a:srgbClr val="000000"/>
                </a:solidFill>
                <a:effectLst/>
                <a:uLnTx/>
                <a:uFillTx/>
                <a:latin typeface="Century Gothic" panose="020B0502020202020204" pitchFamily="34" charset="0"/>
                <a:ea typeface="MS Mincho" pitchFamily="49" charset="-128"/>
              </a:rPr>
              <a:t>+</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1,</a:t>
            </a:r>
            <a:r>
              <a:rPr lang="it-IT" altLang="ja-JP" sz="1050" b="0">
                <a:solidFill>
                  <a:srgbClr val="000000"/>
                </a:solidFill>
                <a:latin typeface="Century Gothic" panose="020B0502020202020204" pitchFamily="34" charset="0"/>
                <a:ea typeface="MS Mincho" pitchFamily="49" charset="-128"/>
              </a:rPr>
              <a:t>6</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Fonte delle anagrafiche delle imprese: Camere di commercio. </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strike="sngStrik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METODO DI CONTATTO</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Interviste telefoniche somministrate con il Sistema Cati (</a:t>
            </a:r>
            <a:r>
              <a:rPr kumimoji="0" lang="it-IT" sz="1050" b="0" i="1" u="none" kern="1200" cap="none" spc="0" normalizeH="0" baseline="0" noProof="0">
                <a:ln>
                  <a:noFill/>
                </a:ln>
                <a:solidFill>
                  <a:srgbClr val="000000"/>
                </a:solidFill>
                <a:effectLst/>
                <a:uLnTx/>
                <a:uFillTx/>
                <a:latin typeface="Century Gothic" panose="020B0502020202020204" pitchFamily="34" charset="0"/>
                <a:ea typeface="MS Mincho" pitchFamily="49" charset="-128"/>
              </a:rPr>
              <a:t>Computer </a:t>
            </a:r>
            <a:r>
              <a:rPr kumimoji="0" lang="it-IT" sz="1050" b="0" i="1" u="none" kern="1200" cap="none" spc="0" normalizeH="0" baseline="0" noProof="0" err="1">
                <a:ln>
                  <a:noFill/>
                </a:ln>
                <a:solidFill>
                  <a:srgbClr val="000000"/>
                </a:solidFill>
                <a:effectLst/>
                <a:uLnTx/>
                <a:uFillTx/>
                <a:latin typeface="Century Gothic" panose="020B0502020202020204" pitchFamily="34" charset="0"/>
                <a:ea typeface="MS Mincho" pitchFamily="49" charset="-128"/>
              </a:rPr>
              <a:t>Assisted</a:t>
            </a:r>
            <a:r>
              <a:rPr kumimoji="0" lang="it-IT" sz="1050" b="0" i="1" u="none" kern="1200" cap="none" spc="0" normalizeH="0" baseline="0" noProof="0">
                <a:ln>
                  <a:noFill/>
                </a:ln>
                <a:solidFill>
                  <a:srgbClr val="000000"/>
                </a:solidFill>
                <a:effectLst/>
                <a:uLnTx/>
                <a:uFillTx/>
                <a:latin typeface="Century Gothic" panose="020B0502020202020204" pitchFamily="34" charset="0"/>
                <a:ea typeface="MS Mincho" pitchFamily="49" charset="-128"/>
              </a:rPr>
              <a:t> Telephone Interview</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kern="1200" cap="none" spc="0" normalizeH="0" baseline="0" noProof="0">
              <a:ln>
                <a:noFill/>
              </a:ln>
              <a:solidFill>
                <a:srgbClr val="1F497D"/>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TECNICA DI RILEVAZIONE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Questionario strutturato. </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PERIODO DI EFFETTUAZIONE DELLE INTERVISTE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it-IT" sz="1050" b="0" i="0" u="none" kern="1200" cap="none" spc="0" normalizeH="0" baseline="0" noProof="0">
                <a:ln>
                  <a:noFill/>
                </a:ln>
                <a:solidFill>
                  <a:srgbClr val="000000"/>
                </a:solidFill>
                <a:effectLst/>
                <a:uLnTx/>
                <a:uFillTx/>
                <a:latin typeface="Century Gothic" panose="020B0502020202020204" pitchFamily="34" charset="0"/>
                <a:ea typeface="MS Mincho" panose="02020609040205080304" pitchFamily="49" charset="-128"/>
              </a:rPr>
              <a:t>Dal 24 febbraio al 11 marzo 2022.</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CODICE DEONTOLOGICO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La rilevazione è stata realizzata nel rispetto del Codice deontologico dei ricercatori europei </a:t>
            </a:r>
            <a:r>
              <a:rPr kumimoji="0" lang="it-IT" sz="1050" b="0" i="0" u="none" kern="1200" cap="none" spc="0" normalizeH="0" baseline="0" noProof="0" err="1">
                <a:ln>
                  <a:noFill/>
                </a:ln>
                <a:solidFill>
                  <a:srgbClr val="000000"/>
                </a:solidFill>
                <a:effectLst/>
                <a:uLnTx/>
                <a:uFillTx/>
                <a:latin typeface="Century Gothic" panose="020B0502020202020204" pitchFamily="34" charset="0"/>
                <a:ea typeface="MS Mincho" pitchFamily="49" charset="-128"/>
              </a:rPr>
              <a:t>Esomar</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del Codice deontologico </a:t>
            </a:r>
            <a:r>
              <a:rPr kumimoji="0" lang="it-IT" sz="1050" b="0" i="0" u="none" kern="1200" cap="none" spc="0" normalizeH="0" baseline="0" noProof="0" err="1">
                <a:ln>
                  <a:noFill/>
                </a:ln>
                <a:solidFill>
                  <a:srgbClr val="000000"/>
                </a:solidFill>
                <a:effectLst/>
                <a:uLnTx/>
                <a:uFillTx/>
                <a:latin typeface="Century Gothic" panose="020B0502020202020204" pitchFamily="34" charset="0"/>
                <a:ea typeface="MS Mincho" pitchFamily="49" charset="-128"/>
              </a:rPr>
              <a:t>Assirm</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(Associazione istituti di ricerca e sondaggi di opinione Imprese italiani), e della «Legge sulla Privacy» (articolo 13 del d.lgs. 196 del 2003 e Regolamento UE n. 679/2016 art. 13-14).</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1F497D"/>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DIRETTORE DELLA RICERCA E STAFF</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Dott. Pierluigi Ascani</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Dott. Barbara Esposito</a:t>
            </a:r>
          </a:p>
        </p:txBody>
      </p:sp>
    </p:spTree>
    <p:extLst>
      <p:ext uri="{BB962C8B-B14F-4D97-AF65-F5344CB8AC3E}">
        <p14:creationId xmlns:p14="http://schemas.microsoft.com/office/powerpoint/2010/main" val="314785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 xmlns:a16="http://schemas.microsoft.com/office/drawing/2014/main" id="{44FF420E-2588-4DF3-AEB1-EA6EC0D53D4D}"/>
              </a:ext>
            </a:extLst>
          </p:cNvPr>
          <p:cNvSpPr txBox="1">
            <a:spLocks/>
          </p:cNvSpPr>
          <p:nvPr/>
        </p:nvSpPr>
        <p:spPr>
          <a:xfrm>
            <a:off x="335360" y="248643"/>
            <a:ext cx="11737304" cy="586956"/>
          </a:xfrm>
          <a:prstGeom prst="rect">
            <a:avLst/>
          </a:prstGeom>
        </p:spPr>
        <p:txBody>
          <a:bodyPr wrap="square" lIns="89998" tIns="46799" rIns="89998" bIns="46799">
            <a:spAutoFit/>
          </a:bodyPr>
          <a:lstStyle/>
          <a:p>
            <a:pPr>
              <a:defRPr/>
            </a:pPr>
            <a:r>
              <a:rPr lang="it-IT" sz="3200" dirty="0">
                <a:latin typeface="Century Gothic" panose="020B0502020202020204" pitchFamily="34" charset="0"/>
                <a:cs typeface="Arial"/>
              </a:rPr>
              <a:t>Presentazione del lavoro</a:t>
            </a:r>
            <a:endParaRPr lang="it-IT" sz="3200" dirty="0">
              <a:latin typeface="Century Gothic" panose="020B0502020202020204" pitchFamily="34" charset="0"/>
              <a:ea typeface="+mj-ea"/>
              <a:cs typeface="Arial"/>
            </a:endParaRPr>
          </a:p>
        </p:txBody>
      </p:sp>
      <p:sp>
        <p:nvSpPr>
          <p:cNvPr id="5" name="Segnaposto testo 3">
            <a:extLst>
              <a:ext uri="{FF2B5EF4-FFF2-40B4-BE49-F238E27FC236}">
                <a16:creationId xmlns="" xmlns:a16="http://schemas.microsoft.com/office/drawing/2014/main" id="{287256D0-31A8-4FD4-8F9F-3C20131018F6}"/>
              </a:ext>
            </a:extLst>
          </p:cNvPr>
          <p:cNvSpPr txBox="1">
            <a:spLocks/>
          </p:cNvSpPr>
          <p:nvPr/>
        </p:nvSpPr>
        <p:spPr>
          <a:xfrm>
            <a:off x="312799" y="992355"/>
            <a:ext cx="11737304" cy="5472608"/>
          </a:xfrm>
          <a:prstGeom prst="rect">
            <a:avLst/>
          </a:prstGeom>
          <a:noFill/>
        </p:spPr>
        <p:txBody>
          <a:bodyPr lIns="121917" tIns="60958" rIns="121917" bIns="60958"/>
          <a:lstStyle>
            <a:lvl1pPr marL="342900" indent="-3429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14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a:lstStyle>
          <a:p>
            <a:pPr marL="0" indent="0" algn="just" defTabSz="609299" eaLnBrk="1" fontAlgn="auto" hangingPunct="1">
              <a:lnSpc>
                <a:spcPct val="110000"/>
              </a:lnSpc>
              <a:spcBef>
                <a:spcPts val="0"/>
              </a:spcBef>
              <a:spcAft>
                <a:spcPts val="0"/>
              </a:spcAft>
              <a:buNone/>
              <a:defRPr/>
            </a:pPr>
            <a:endParaRPr lang="it-IT" sz="1900" b="0" dirty="0">
              <a:latin typeface="Century Gothic" panose="020B0502020202020204" pitchFamily="34" charset="0"/>
            </a:endParaRPr>
          </a:p>
          <a:p>
            <a:pPr marL="0" indent="0" algn="just" defTabSz="609299" eaLnBrk="1" fontAlgn="auto" hangingPunct="1">
              <a:lnSpc>
                <a:spcPct val="110000"/>
              </a:lnSpc>
              <a:spcBef>
                <a:spcPts val="0"/>
              </a:spcBef>
              <a:spcAft>
                <a:spcPts val="0"/>
              </a:spcAft>
              <a:buNone/>
              <a:defRPr/>
            </a:pPr>
            <a:r>
              <a:rPr lang="it-IT" sz="1600" b="0" dirty="0">
                <a:latin typeface="Century Gothic" panose="020B0502020202020204" pitchFamily="34" charset="0"/>
              </a:rPr>
              <a:t>Da diversi anni Confcommercio realizza un’indagine sull’impatto della criminalità per le imprese del terziario di mercato. Anche nel 2022 la Confederazione ha voluto replicare l’analisi, in continuità con le serie storiche precedenti </a:t>
            </a:r>
            <a:r>
              <a:rPr lang="it-IT" sz="1600" b="0" dirty="0" smtClean="0">
                <a:latin typeface="Century Gothic" panose="020B0502020202020204" pitchFamily="34" charset="0"/>
              </a:rPr>
              <a:t>per </a:t>
            </a:r>
            <a:r>
              <a:rPr lang="it-IT" sz="1600" b="0" dirty="0">
                <a:latin typeface="Century Gothic" panose="020B0502020202020204" pitchFamily="34" charset="0"/>
              </a:rPr>
              <a:t>disporre di informazioni aggiornate sui fenomeni criminali.</a:t>
            </a:r>
          </a:p>
          <a:p>
            <a:pPr marL="0" indent="0" algn="just" defTabSz="609299" eaLnBrk="1" fontAlgn="auto" hangingPunct="1">
              <a:lnSpc>
                <a:spcPct val="110000"/>
              </a:lnSpc>
              <a:spcBef>
                <a:spcPts val="3200"/>
              </a:spcBef>
              <a:spcAft>
                <a:spcPts val="0"/>
              </a:spcAft>
              <a:buNone/>
              <a:defRPr/>
            </a:pPr>
            <a:r>
              <a:rPr lang="it-IT" sz="1600" b="0" dirty="0">
                <a:latin typeface="Century Gothic" panose="020B0502020202020204" pitchFamily="34" charset="0"/>
              </a:rPr>
              <a:t>L’obiettivo principale dell’indagine, realizzata in collaborazione con Format </a:t>
            </a:r>
            <a:r>
              <a:rPr lang="it-IT" sz="1600" b="0" dirty="0" err="1">
                <a:latin typeface="Century Gothic" panose="020B0502020202020204" pitchFamily="34" charset="0"/>
              </a:rPr>
              <a:t>R</a:t>
            </a:r>
            <a:r>
              <a:rPr lang="it-IT" sz="1600" b="0" dirty="0" err="1" smtClean="0">
                <a:latin typeface="Century Gothic" panose="020B0502020202020204" pitchFamily="34" charset="0"/>
              </a:rPr>
              <a:t>esearch</a:t>
            </a:r>
            <a:r>
              <a:rPr lang="it-IT" sz="1600" b="0" dirty="0">
                <a:latin typeface="Century Gothic" panose="020B0502020202020204" pitchFamily="34" charset="0"/>
              </a:rPr>
              <a:t>, è stato quello di rilevare e descrivere la diffusione di alcuni dei fenomeni criminali che più di altri condizionano l’andamento e lo sviluppo delle imprese, analizzandoli in funzione dei territori nei quali operano le imprese e in considerazione dell’ampiezza demografica dei centri abitati, delle </a:t>
            </a:r>
            <a:r>
              <a:rPr lang="it-IT" sz="1600" b="0" dirty="0" err="1" smtClean="0">
                <a:latin typeface="Century Gothic" panose="020B0502020202020204" pitchFamily="34" charset="0"/>
              </a:rPr>
              <a:t>macroaree</a:t>
            </a:r>
            <a:r>
              <a:rPr lang="it-IT" sz="1600" b="0" dirty="0" smtClean="0">
                <a:latin typeface="Century Gothic" panose="020B0502020202020204" pitchFamily="34" charset="0"/>
              </a:rPr>
              <a:t> </a:t>
            </a:r>
            <a:r>
              <a:rPr lang="it-IT" sz="1600" b="0" dirty="0">
                <a:latin typeface="Century Gothic" panose="020B0502020202020204" pitchFamily="34" charset="0"/>
              </a:rPr>
              <a:t>geografiche e di una serie di domini di studio, come la dimensione delle imprese stesse ed i settori di attività economica.</a:t>
            </a:r>
          </a:p>
          <a:p>
            <a:pPr marL="0" indent="0" algn="just" defTabSz="609299" eaLnBrk="1" fontAlgn="auto" hangingPunct="1">
              <a:lnSpc>
                <a:spcPct val="110000"/>
              </a:lnSpc>
              <a:spcBef>
                <a:spcPts val="3200"/>
              </a:spcBef>
              <a:spcAft>
                <a:spcPts val="0"/>
              </a:spcAft>
              <a:buNone/>
              <a:defRPr/>
            </a:pPr>
            <a:r>
              <a:rPr lang="it-IT" sz="1600" b="0" dirty="0">
                <a:latin typeface="Century Gothic" panose="020B0502020202020204" pitchFamily="34" charset="0"/>
              </a:rPr>
              <a:t>L’indagine, realizzata tra </a:t>
            </a:r>
            <a:r>
              <a:rPr lang="it-IT" sz="1600" b="0" dirty="0" smtClean="0">
                <a:latin typeface="Century Gothic" panose="020B0502020202020204" pitchFamily="34" charset="0"/>
              </a:rPr>
              <a:t>il 24 febbraio </a:t>
            </a:r>
            <a:r>
              <a:rPr lang="it-IT" sz="1600" b="0" dirty="0">
                <a:latin typeface="Century Gothic" panose="020B0502020202020204" pitchFamily="34" charset="0"/>
              </a:rPr>
              <a:t>e </a:t>
            </a:r>
            <a:r>
              <a:rPr lang="it-IT" sz="1600" b="0" dirty="0" smtClean="0">
                <a:latin typeface="Century Gothic" panose="020B0502020202020204" pitchFamily="34" charset="0"/>
              </a:rPr>
              <a:t>l’11 marzo </a:t>
            </a:r>
            <a:r>
              <a:rPr lang="it-IT" sz="1600" b="0" dirty="0">
                <a:latin typeface="Century Gothic" panose="020B0502020202020204" pitchFamily="34" charset="0"/>
              </a:rPr>
              <a:t>2022, è stata effettuata su un campione statisticamente rappresentativo delle imprese del terziario di mercato (4.000 casi). </a:t>
            </a:r>
            <a:endParaRPr lang="it-IT" sz="1600" b="0" dirty="0" smtClean="0">
              <a:latin typeface="Century Gothic" panose="020B0502020202020204" pitchFamily="34" charset="0"/>
            </a:endParaRPr>
          </a:p>
          <a:p>
            <a:pPr marL="0" indent="0" algn="just" defTabSz="609299" eaLnBrk="1" fontAlgn="auto" hangingPunct="1">
              <a:lnSpc>
                <a:spcPct val="110000"/>
              </a:lnSpc>
              <a:spcBef>
                <a:spcPts val="3200"/>
              </a:spcBef>
              <a:spcAft>
                <a:spcPts val="0"/>
              </a:spcAft>
              <a:buNone/>
              <a:defRPr/>
            </a:pPr>
            <a:r>
              <a:rPr lang="it-IT" altLang="it-IT" sz="1600" b="0" dirty="0">
                <a:solidFill>
                  <a:srgbClr val="000000"/>
                </a:solidFill>
                <a:latin typeface="Century Gothic" panose="020B0502020202020204" pitchFamily="34" charset="0"/>
              </a:rPr>
              <a:t>Nel rapporto sono stati messi a confronto i dati nazionali </a:t>
            </a:r>
            <a:r>
              <a:rPr lang="it-IT" altLang="it-IT" sz="1600" b="0" dirty="0" smtClean="0">
                <a:solidFill>
                  <a:srgbClr val="000000"/>
                </a:solidFill>
                <a:latin typeface="Century Gothic" panose="020B0502020202020204" pitchFamily="34" charset="0"/>
              </a:rPr>
              <a:t>con quelli per </a:t>
            </a:r>
            <a:r>
              <a:rPr lang="it-IT" altLang="it-IT" sz="1600" b="0" dirty="0" err="1" smtClean="0">
                <a:solidFill>
                  <a:srgbClr val="000000"/>
                </a:solidFill>
                <a:latin typeface="Century Gothic" panose="020B0502020202020204" pitchFamily="34" charset="0"/>
              </a:rPr>
              <a:t>macroaree</a:t>
            </a:r>
            <a:r>
              <a:rPr lang="it-IT" altLang="it-IT" sz="1600" b="0" dirty="0" smtClean="0">
                <a:solidFill>
                  <a:srgbClr val="000000"/>
                </a:solidFill>
                <a:latin typeface="Century Gothic" panose="020B0502020202020204" pitchFamily="34" charset="0"/>
              </a:rPr>
              <a:t> geografiche (</a:t>
            </a:r>
            <a:r>
              <a:rPr lang="it-IT" sz="1600" b="0" dirty="0" smtClean="0">
                <a:solidFill>
                  <a:srgbClr val="222222"/>
                </a:solidFill>
                <a:latin typeface="Century Gothic" panose="020B0502020202020204" pitchFamily="34" charset="0"/>
              </a:rPr>
              <a:t>Nord Ovest, Nord Est, Centro, Sud e Isole).</a:t>
            </a:r>
            <a:endParaRPr lang="it-IT" altLang="it-IT" sz="1600" b="0" dirty="0">
              <a:solidFill>
                <a:srgbClr val="000000"/>
              </a:solidFill>
              <a:latin typeface="Century Gothic" panose="020B0502020202020204" pitchFamily="34" charset="0"/>
            </a:endParaRPr>
          </a:p>
          <a:p>
            <a:pPr marL="0" indent="0" algn="just" defTabSz="609299" eaLnBrk="1" fontAlgn="auto" hangingPunct="1">
              <a:lnSpc>
                <a:spcPct val="110000"/>
              </a:lnSpc>
              <a:spcBef>
                <a:spcPts val="3200"/>
              </a:spcBef>
              <a:spcAft>
                <a:spcPts val="0"/>
              </a:spcAft>
              <a:buNone/>
              <a:defRPr/>
            </a:pPr>
            <a:endParaRPr lang="it-IT" sz="1600" b="0" dirty="0" smtClean="0">
              <a:latin typeface="Century Gothic" panose="020B0502020202020204" pitchFamily="34" charset="0"/>
            </a:endParaRPr>
          </a:p>
          <a:p>
            <a:pPr marL="0" indent="0" algn="just" defTabSz="609299" eaLnBrk="1" fontAlgn="auto" hangingPunct="1">
              <a:lnSpc>
                <a:spcPct val="110000"/>
              </a:lnSpc>
              <a:spcBef>
                <a:spcPts val="3200"/>
              </a:spcBef>
              <a:spcAft>
                <a:spcPts val="0"/>
              </a:spcAft>
              <a:buNone/>
              <a:defRPr/>
            </a:pPr>
            <a:endParaRPr lang="it-IT" sz="1900" b="0" dirty="0">
              <a:latin typeface="Century Gothic" panose="020B0502020202020204" pitchFamily="34" charset="0"/>
            </a:endParaRPr>
          </a:p>
        </p:txBody>
      </p:sp>
    </p:spTree>
    <p:extLst>
      <p:ext uri="{BB962C8B-B14F-4D97-AF65-F5344CB8AC3E}">
        <p14:creationId xmlns:p14="http://schemas.microsoft.com/office/powerpoint/2010/main" val="190262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 xmlns:a16="http://schemas.microsoft.com/office/drawing/2014/main"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 xmlns:a16="http://schemas.microsoft.com/office/drawing/2014/main" id="{D63F6662-1686-4BAE-9354-A20069459C0E}"/>
              </a:ext>
            </a:extLst>
          </p:cNvPr>
          <p:cNvSpPr txBox="1"/>
          <p:nvPr/>
        </p:nvSpPr>
        <p:spPr>
          <a:xfrm>
            <a:off x="4358311" y="1623299"/>
            <a:ext cx="7833689" cy="4048288"/>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dirty="0">
                <a:solidFill>
                  <a:srgbClr val="002060"/>
                </a:solidFill>
                <a:latin typeface="Century Gothic" panose="020B0502020202020204" pitchFamily="34" charset="0"/>
                <a:cs typeface="Arial" panose="020B0604020202020204" pitchFamily="34" charset="0"/>
              </a:rPr>
              <a:t>SINTESI DEI RISULTATI PER MACROAREA GEOGRAFICA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PRESSIONE DEI FENOMENI CRIMINALI SULLE IMPRESE 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 xmlns:a16="http://schemas.microsoft.com/office/drawing/2014/main"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 xmlns:a16="http://schemas.microsoft.com/office/drawing/2014/main"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736376" y="4507953"/>
            <a:ext cx="504000" cy="504000"/>
          </a:xfrm>
          <a:prstGeom prst="rect">
            <a:avLst/>
          </a:prstGeom>
        </p:spPr>
      </p:pic>
      <p:pic>
        <p:nvPicPr>
          <p:cNvPr id="4" name="Immagine 3">
            <a:extLst>
              <a:ext uri="{FF2B5EF4-FFF2-40B4-BE49-F238E27FC236}">
                <a16:creationId xmlns="" xmlns:a16="http://schemas.microsoft.com/office/drawing/2014/main" id="{08689C6F-A44D-4DCD-9510-4DDFD9CA2F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 xmlns:a16="http://schemas.microsoft.com/office/drawing/2014/main" id="{8B02999C-84BC-449F-AF2E-DE262989D6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pic>
        <p:nvPicPr>
          <p:cNvPr id="3" name="Immagine 2">
            <a:extLst>
              <a:ext uri="{FF2B5EF4-FFF2-40B4-BE49-F238E27FC236}">
                <a16:creationId xmlns="" xmlns:a16="http://schemas.microsoft.com/office/drawing/2014/main" id="{4C995103-A3F3-4AF0-9BED-0FEE79543683}"/>
              </a:ext>
            </a:extLst>
          </p:cNvPr>
          <p:cNvPicPr>
            <a:picLocks noChangeAspect="1"/>
          </p:cNvPicPr>
          <p:nvPr/>
        </p:nvPicPr>
        <p:blipFill>
          <a:blip r:embed="rId9"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689317" y="2528302"/>
            <a:ext cx="504000" cy="504000"/>
          </a:xfrm>
          <a:prstGeom prst="rect">
            <a:avLst/>
          </a:prstGeom>
        </p:spPr>
      </p:pic>
    </p:spTree>
    <p:extLst>
      <p:ext uri="{BB962C8B-B14F-4D97-AF65-F5344CB8AC3E}">
        <p14:creationId xmlns:p14="http://schemas.microsoft.com/office/powerpoint/2010/main" val="223119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 </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lang="it-IT" sz="2200" dirty="0">
                <a:solidFill>
                  <a:srgbClr val="000000"/>
                </a:solidFill>
                <a:latin typeface="Century Gothic" panose="020B0502020202020204" pitchFamily="34" charset="0"/>
                <a:ea typeface="MS PGothic" charset="0"/>
                <a:cs typeface="Arial"/>
              </a:rPr>
              <a:t>NORD OVEST</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3" name="CasellaDiTesto 9">
            <a:extLst>
              <a:ext uri="{FF2B5EF4-FFF2-40B4-BE49-F238E27FC236}">
                <a16:creationId xmlns="" xmlns:a16="http://schemas.microsoft.com/office/drawing/2014/main" id="{A93E67B5-9D87-47BD-B679-363F04023677}"/>
              </a:ext>
            </a:extLst>
          </p:cNvPr>
          <p:cNvSpPr txBox="1">
            <a:spLocks noChangeArrowheads="1"/>
          </p:cNvSpPr>
          <p:nvPr/>
        </p:nvSpPr>
        <p:spPr bwMode="auto">
          <a:xfrm>
            <a:off x="335360" y="1073742"/>
            <a:ext cx="11377180" cy="487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Nel Nord Ovest il 9,7% delle imprese del terziario di mercato percepisce un peggioramento dei livelli di sicurezza nel </a:t>
            </a:r>
            <a:r>
              <a:rPr lang="it-IT" sz="1500" b="0" dirty="0" smtClean="0">
                <a:latin typeface="Century Gothic" panose="020B0502020202020204" pitchFamily="34" charset="0"/>
                <a:cs typeface="Arial"/>
              </a:rPr>
              <a:t>2021. Questo valore è inferiore al dato nazionale </a:t>
            </a:r>
            <a:r>
              <a:rPr lang="it-IT" sz="1500" b="0" dirty="0">
                <a:latin typeface="Century Gothic" panose="020B0502020202020204" pitchFamily="34" charset="0"/>
                <a:cs typeface="Arial"/>
              </a:rPr>
              <a:t>che si attesta all’11,8%. L’usura è il fenomeno criminale percepito in maggior crescita dagli imprenditori del terziario di mercato </a:t>
            </a:r>
            <a:r>
              <a:rPr lang="it-IT" sz="1500" b="0" dirty="0" smtClean="0">
                <a:latin typeface="Century Gothic" panose="020B0502020202020204" pitchFamily="34" charset="0"/>
                <a:cs typeface="Arial"/>
              </a:rPr>
              <a:t>(per </a:t>
            </a:r>
            <a:r>
              <a:rPr lang="it-IT" sz="1500" b="0" dirty="0">
                <a:latin typeface="Century Gothic" panose="020B0502020202020204" pitchFamily="34" charset="0"/>
                <a:cs typeface="Arial"/>
              </a:rPr>
              <a:t>il 29</a:t>
            </a:r>
            <a:r>
              <a:rPr lang="it-IT" sz="1500" b="0" dirty="0" smtClean="0">
                <a:latin typeface="Century Gothic" panose="020B0502020202020204" pitchFamily="34" charset="0"/>
                <a:cs typeface="Arial"/>
              </a:rPr>
              <a:t>%), </a:t>
            </a:r>
            <a:r>
              <a:rPr lang="it-IT" sz="1500" b="0" dirty="0">
                <a:latin typeface="Century Gothic" panose="020B0502020202020204" pitchFamily="34" charset="0"/>
                <a:cs typeface="Arial"/>
              </a:rPr>
              <a:t>un dato superiore a quello nazionale pari al 27%. </a:t>
            </a:r>
            <a:r>
              <a:rPr lang="it-IT" sz="1500" b="0" dirty="0" smtClean="0">
                <a:latin typeface="Century Gothic" panose="020B0502020202020204" pitchFamily="34" charset="0"/>
                <a:cs typeface="Arial"/>
              </a:rPr>
              <a:t>Il </a:t>
            </a:r>
            <a:r>
              <a:rPr lang="it-IT" sz="1500" b="0" dirty="0">
                <a:latin typeface="Century Gothic" panose="020B0502020202020204" pitchFamily="34" charset="0"/>
                <a:cs typeface="Arial"/>
              </a:rPr>
              <a:t>racket è in crescita per il 17% delle imprese, valore </a:t>
            </a:r>
            <a:r>
              <a:rPr lang="it-IT" sz="1500" b="0" dirty="0" smtClean="0">
                <a:latin typeface="Century Gothic" panose="020B0502020202020204" pitchFamily="34" charset="0"/>
                <a:cs typeface="Arial"/>
              </a:rPr>
              <a:t>inferiore </a:t>
            </a:r>
            <a:r>
              <a:rPr lang="it-IT" sz="1500" b="0" dirty="0">
                <a:latin typeface="Century Gothic" panose="020B0502020202020204" pitchFamily="34" charset="0"/>
                <a:cs typeface="Arial"/>
              </a:rPr>
              <a:t>al dato nazionale del 21%. </a:t>
            </a:r>
          </a:p>
          <a:p>
            <a:pPr marL="28575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all’usura e al racket</a:t>
            </a:r>
            <a:r>
              <a:rPr lang="it-IT" sz="1500" b="0" dirty="0">
                <a:latin typeface="Century Gothic" panose="020B0502020202020204" pitchFamily="34" charset="0"/>
                <a:cs typeface="Arial"/>
              </a:rPr>
              <a:t>. L’11,5% degli imprenditori ha avuto notizia diretta di fenomeni di usura o estorsione nella propria zona di attività, il </a:t>
            </a:r>
            <a:r>
              <a:rPr lang="it-IT" sz="1500" b="0" dirty="0" smtClean="0">
                <a:latin typeface="Century Gothic" panose="020B0502020202020204" pitchFamily="34" charset="0"/>
                <a:cs typeface="Arial"/>
              </a:rPr>
              <a:t>dato </a:t>
            </a:r>
            <a:r>
              <a:rPr lang="it-IT" sz="1500" b="0" dirty="0">
                <a:latin typeface="Century Gothic" panose="020B0502020202020204" pitchFamily="34" charset="0"/>
                <a:cs typeface="Arial"/>
              </a:rPr>
              <a:t>risulta </a:t>
            </a:r>
            <a:r>
              <a:rPr lang="it-IT" sz="1500" b="0" dirty="0" smtClean="0">
                <a:latin typeface="Century Gothic" panose="020B0502020202020204" pitchFamily="34" charset="0"/>
                <a:cs typeface="Arial"/>
              </a:rPr>
              <a:t>in linea con quello </a:t>
            </a:r>
            <a:r>
              <a:rPr lang="it-IT" sz="1500" b="0" dirty="0">
                <a:latin typeface="Century Gothic" panose="020B0502020202020204" pitchFamily="34" charset="0"/>
                <a:cs typeface="Arial"/>
              </a:rPr>
              <a:t>nazionale </a:t>
            </a:r>
            <a:r>
              <a:rPr lang="it-IT" sz="1500" b="0" dirty="0" smtClean="0">
                <a:latin typeface="Century Gothic" panose="020B0502020202020204" pitchFamily="34" charset="0"/>
                <a:cs typeface="Arial"/>
              </a:rPr>
              <a:t>pari </a:t>
            </a:r>
            <a:r>
              <a:rPr lang="it-IT" sz="1500" b="0" dirty="0">
                <a:latin typeface="Century Gothic" panose="020B0502020202020204" pitchFamily="34" charset="0"/>
                <a:cs typeface="Arial"/>
              </a:rPr>
              <a:t>all’11%. Il </a:t>
            </a:r>
            <a:r>
              <a:rPr lang="it-IT" sz="1500" b="0" dirty="0" smtClean="0">
                <a:latin typeface="Century Gothic" panose="020B0502020202020204" pitchFamily="34" charset="0"/>
                <a:cs typeface="Arial"/>
              </a:rPr>
              <a:t>16% </a:t>
            </a:r>
            <a:r>
              <a:rPr lang="it-IT" sz="1500" b="0" dirty="0">
                <a:latin typeface="Century Gothic" panose="020B0502020202020204" pitchFamily="34" charset="0"/>
                <a:cs typeface="Arial"/>
              </a:rPr>
              <a:t>degli imprenditori è molto preoccupato per il rischio di esposizione a fenomeni di usura e racket, valore inferiore rispetto alla media nazionale del 17,7%.</a:t>
            </a:r>
          </a:p>
          <a:p>
            <a:pPr marL="285750" lvl="0" indent="-285750" algn="just" eaLnBrk="1" hangingPunct="1">
              <a:lnSpc>
                <a:spcPct val="110000"/>
              </a:lnSpc>
              <a:spcBef>
                <a:spcPts val="1200"/>
              </a:spcBef>
              <a:buFont typeface="Arial" panose="020B0604020202020204" pitchFamily="34" charset="0"/>
              <a:buChar char="•"/>
              <a:defRPr/>
            </a:pPr>
            <a:r>
              <a:rPr lang="it-IT" sz="1500" b="0" dirty="0" smtClean="0">
                <a:latin typeface="Century Gothic" panose="020B0502020202020204" pitchFamily="34" charset="0"/>
                <a:cs typeface="Arial"/>
              </a:rPr>
              <a:t>Di </a:t>
            </a:r>
            <a:r>
              <a:rPr lang="it-IT" sz="1500" b="0" dirty="0">
                <a:latin typeface="Century Gothic" panose="020B0502020202020204" pitchFamily="34" charset="0"/>
                <a:cs typeface="Arial"/>
              </a:rPr>
              <a:t>fronte a fenomeni di usura e racket il 48,1% delle imprese ritiene che si dovrebbe denunciare (un valore più basso rispetto alla media nazionale del 58,4%) e il 29,8% dichiara che non saprebbe cosa fare (dato inferiore alla media nazionale pari al 33,6%).</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Il 15,8% delle imprese </a:t>
            </a:r>
            <a:r>
              <a:rPr lang="it-IT" sz="1500" b="0" dirty="0" smtClean="0">
                <a:latin typeface="Century Gothic" panose="020B0502020202020204" pitchFamily="34" charset="0"/>
                <a:cs typeface="Arial"/>
              </a:rPr>
              <a:t>del </a:t>
            </a:r>
            <a:r>
              <a:rPr lang="it-IT" sz="1500" b="0" dirty="0">
                <a:latin typeface="Century Gothic" panose="020B0502020202020204" pitchFamily="34" charset="0"/>
                <a:cs typeface="Arial"/>
              </a:rPr>
              <a:t>Nord Ovest ritiene che nell’ultimo biennio la qualità della vita </a:t>
            </a:r>
            <a:r>
              <a:rPr lang="it-IT" sz="1500" b="0" dirty="0" smtClean="0">
                <a:latin typeface="Century Gothic" panose="020B0502020202020204" pitchFamily="34" charset="0"/>
                <a:cs typeface="Arial"/>
              </a:rPr>
              <a:t>sia </a:t>
            </a:r>
            <a:r>
              <a:rPr lang="it-IT" sz="1500" b="0" dirty="0">
                <a:latin typeface="Century Gothic" panose="020B0502020202020204" pitchFamily="34" charset="0"/>
                <a:cs typeface="Arial"/>
              </a:rPr>
              <a:t>peggiorata, </a:t>
            </a:r>
            <a:r>
              <a:rPr lang="it-IT" sz="1500" b="0" dirty="0" smtClean="0">
                <a:latin typeface="Century Gothic" panose="020B0502020202020204" pitchFamily="34" charset="0"/>
                <a:cs typeface="Arial"/>
              </a:rPr>
              <a:t>valore inferiore alla media </a:t>
            </a:r>
            <a:r>
              <a:rPr lang="it-IT" sz="1500" b="0" dirty="0">
                <a:latin typeface="Century Gothic" panose="020B0502020202020204" pitchFamily="34" charset="0"/>
                <a:cs typeface="Arial"/>
              </a:rPr>
              <a:t>nazionale </a:t>
            </a:r>
            <a:r>
              <a:rPr lang="it-IT" sz="1500" b="0" dirty="0" smtClean="0">
                <a:latin typeface="Century Gothic" panose="020B0502020202020204" pitchFamily="34" charset="0"/>
                <a:cs typeface="Arial"/>
              </a:rPr>
              <a:t>pari al 19,9</a:t>
            </a:r>
            <a:r>
              <a:rPr lang="it-IT" sz="1500" b="0" dirty="0">
                <a:latin typeface="Century Gothic" panose="020B0502020202020204" pitchFamily="34" charset="0"/>
                <a:cs typeface="Arial"/>
              </a:rPr>
              <a:t>%. </a:t>
            </a:r>
            <a:r>
              <a:rPr lang="it-IT" sz="1500" b="0" dirty="0" smtClean="0">
                <a:latin typeface="Century Gothic" panose="020B0502020202020204" pitchFamily="34" charset="0"/>
                <a:cs typeface="Arial"/>
              </a:rPr>
              <a:t>Quanto al degrado urbano, il </a:t>
            </a:r>
            <a:r>
              <a:rPr lang="it-IT" sz="1500" b="0" dirty="0" smtClean="0">
                <a:solidFill>
                  <a:srgbClr val="000000"/>
                </a:solidFill>
                <a:latin typeface="Century Gothic" panose="020B0502020202020204" pitchFamily="34" charset="0"/>
              </a:rPr>
              <a:t>15,5</a:t>
            </a:r>
            <a:r>
              <a:rPr lang="it-IT" sz="1500" b="0" dirty="0">
                <a:solidFill>
                  <a:srgbClr val="000000"/>
                </a:solidFill>
                <a:latin typeface="Century Gothic" panose="020B0502020202020204" pitchFamily="34" charset="0"/>
              </a:rPr>
              <a:t>% degli </a:t>
            </a:r>
            <a:r>
              <a:rPr lang="it-IT" sz="1500" b="0" dirty="0" smtClean="0">
                <a:solidFill>
                  <a:srgbClr val="000000"/>
                </a:solidFill>
                <a:latin typeface="Century Gothic" panose="020B0502020202020204" pitchFamily="34" charset="0"/>
              </a:rPr>
              <a:t>imprenditori del Nord Ovest ritiene degradati i</a:t>
            </a:r>
            <a:r>
              <a:rPr lang="it-IT" sz="1500" b="0" i="0" u="none" strike="noStrike" kern="1200" dirty="0" smtClean="0">
                <a:solidFill>
                  <a:srgbClr val="000000"/>
                </a:solidFill>
                <a:effectLst/>
                <a:latin typeface="Century Gothic" panose="020B0502020202020204" pitchFamily="34" charset="0"/>
              </a:rPr>
              <a:t> centri urbani di piccole </a:t>
            </a:r>
            <a:r>
              <a:rPr lang="it-IT" sz="1500" b="0" dirty="0">
                <a:solidFill>
                  <a:srgbClr val="000000"/>
                </a:solidFill>
                <a:latin typeface="Century Gothic" panose="020B0502020202020204" pitchFamily="34" charset="0"/>
              </a:rPr>
              <a:t>dimensioni (comuni con meno di 10.000 abitanti</a:t>
            </a:r>
            <a:r>
              <a:rPr lang="it-IT" sz="1500" b="0" dirty="0" smtClean="0">
                <a:solidFill>
                  <a:srgbClr val="000000"/>
                </a:solidFill>
                <a:latin typeface="Century Gothic" panose="020B0502020202020204" pitchFamily="34" charset="0"/>
              </a:rPr>
              <a:t>)</a:t>
            </a:r>
            <a:r>
              <a:rPr lang="it-IT" sz="1500" b="0" i="0" u="none" strike="noStrike" kern="1200" dirty="0" smtClean="0">
                <a:solidFill>
                  <a:srgbClr val="000000"/>
                </a:solidFill>
                <a:effectLst/>
                <a:latin typeface="Century Gothic" panose="020B0502020202020204" pitchFamily="34" charset="0"/>
              </a:rPr>
              <a:t>, un dato inferiore </a:t>
            </a:r>
            <a:r>
              <a:rPr lang="it-IT" sz="1500" b="0" dirty="0" smtClean="0">
                <a:solidFill>
                  <a:srgbClr val="000000"/>
                </a:solidFill>
                <a:latin typeface="Century Gothic" panose="020B0502020202020204" pitchFamily="34" charset="0"/>
              </a:rPr>
              <a:t>a quello nazionale pari al 27,9%. Rispetto ai </a:t>
            </a:r>
            <a:r>
              <a:rPr lang="it-IT" sz="1500" b="0" dirty="0">
                <a:solidFill>
                  <a:srgbClr val="000000"/>
                </a:solidFill>
                <a:latin typeface="Century Gothic" panose="020B0502020202020204" pitchFamily="34" charset="0"/>
              </a:rPr>
              <a:t>centri urbani più grandi (comuni con più di 10mila abitanti</a:t>
            </a:r>
            <a:r>
              <a:rPr lang="it-IT" sz="1500" b="0" dirty="0" smtClean="0">
                <a:solidFill>
                  <a:srgbClr val="000000"/>
                </a:solidFill>
                <a:latin typeface="Century Gothic" panose="020B0502020202020204" pitchFamily="34" charset="0"/>
              </a:rPr>
              <a:t>), </a:t>
            </a:r>
            <a:r>
              <a:rPr lang="it-IT" sz="1500" b="0" dirty="0">
                <a:solidFill>
                  <a:srgbClr val="000000"/>
                </a:solidFill>
                <a:latin typeface="Century Gothic" panose="020B0502020202020204" pitchFamily="34" charset="0"/>
              </a:rPr>
              <a:t>il </a:t>
            </a:r>
            <a:r>
              <a:rPr lang="it-IT" sz="1500" b="0" i="0" u="none" strike="noStrike" kern="1200" dirty="0">
                <a:solidFill>
                  <a:srgbClr val="000000"/>
                </a:solidFill>
                <a:effectLst/>
                <a:latin typeface="Century Gothic" panose="020B0502020202020204" pitchFamily="34" charset="0"/>
              </a:rPr>
              <a:t>39,3% </a:t>
            </a:r>
            <a:r>
              <a:rPr lang="it-IT" sz="1500" b="0" dirty="0">
                <a:solidFill>
                  <a:srgbClr val="000000"/>
                </a:solidFill>
                <a:latin typeface="Century Gothic" panose="020B0502020202020204" pitchFamily="34" charset="0"/>
              </a:rPr>
              <a:t>del</a:t>
            </a:r>
            <a:r>
              <a:rPr lang="it-IT" sz="1500" b="0" i="0" u="none" strike="noStrike" kern="1200" dirty="0">
                <a:solidFill>
                  <a:srgbClr val="000000"/>
                </a:solidFill>
                <a:effectLst/>
                <a:latin typeface="Century Gothic" panose="020B0502020202020204" pitchFamily="34" charset="0"/>
              </a:rPr>
              <a:t>le imprese </a:t>
            </a:r>
            <a:r>
              <a:rPr lang="it-IT" sz="1500" b="0" i="0" u="none" strike="noStrike" kern="1200" dirty="0" smtClean="0">
                <a:solidFill>
                  <a:srgbClr val="000000"/>
                </a:solidFill>
                <a:effectLst/>
                <a:latin typeface="Century Gothic" panose="020B0502020202020204" pitchFamily="34" charset="0"/>
              </a:rPr>
              <a:t>del </a:t>
            </a:r>
            <a:r>
              <a:rPr lang="it-IT" sz="1500" b="0" dirty="0" smtClean="0">
                <a:solidFill>
                  <a:srgbClr val="000000"/>
                </a:solidFill>
                <a:latin typeface="Century Gothic" panose="020B0502020202020204" pitchFamily="34" charset="0"/>
              </a:rPr>
              <a:t>Nord Ovest </a:t>
            </a:r>
            <a:r>
              <a:rPr lang="it-IT" sz="1500" b="0" i="0" u="none" strike="noStrike" kern="1200" dirty="0" smtClean="0">
                <a:solidFill>
                  <a:srgbClr val="000000"/>
                </a:solidFill>
                <a:effectLst/>
                <a:latin typeface="Century Gothic" panose="020B0502020202020204" pitchFamily="34" charset="0"/>
              </a:rPr>
              <a:t>considera </a:t>
            </a:r>
            <a:r>
              <a:rPr lang="it-IT" sz="1500" b="0" i="0" u="none" strike="noStrike" kern="1200" dirty="0">
                <a:solidFill>
                  <a:srgbClr val="000000"/>
                </a:solidFill>
                <a:effectLst/>
                <a:latin typeface="Century Gothic" panose="020B0502020202020204" pitchFamily="34" charset="0"/>
              </a:rPr>
              <a:t>degradate le periferie </a:t>
            </a:r>
            <a:r>
              <a:rPr lang="it-IT" sz="1500" b="0" dirty="0">
                <a:solidFill>
                  <a:srgbClr val="000000"/>
                </a:solidFill>
                <a:latin typeface="Century Gothic" panose="020B0502020202020204" pitchFamily="34" charset="0"/>
              </a:rPr>
              <a:t>(il dato nazionale è pari al </a:t>
            </a:r>
            <a:r>
              <a:rPr lang="it-IT" sz="1500" b="0" dirty="0" smtClean="0">
                <a:solidFill>
                  <a:srgbClr val="000000"/>
                </a:solidFill>
                <a:latin typeface="Century Gothic" panose="020B0502020202020204" pitchFamily="34" charset="0"/>
              </a:rPr>
              <a:t>47,1%) e </a:t>
            </a:r>
            <a:r>
              <a:rPr lang="it-IT" sz="1500" b="0" i="0" u="none" strike="noStrike" kern="1200" dirty="0">
                <a:solidFill>
                  <a:srgbClr val="000000"/>
                </a:solidFill>
                <a:effectLst/>
                <a:latin typeface="Century Gothic" panose="020B0502020202020204" pitchFamily="34" charset="0"/>
              </a:rPr>
              <a:t>solo il 13,5</a:t>
            </a:r>
            <a:r>
              <a:rPr lang="it-IT" sz="1500" b="0" i="0" u="none" strike="noStrike" kern="1200" dirty="0" smtClean="0">
                <a:solidFill>
                  <a:srgbClr val="000000"/>
                </a:solidFill>
                <a:effectLst/>
                <a:latin typeface="Century Gothic" panose="020B0502020202020204" pitchFamily="34" charset="0"/>
              </a:rPr>
              <a:t>% </a:t>
            </a:r>
            <a:r>
              <a:rPr lang="it-IT" sz="1500" b="0" dirty="0">
                <a:solidFill>
                  <a:srgbClr val="000000"/>
                </a:solidFill>
                <a:latin typeface="Century Gothic" panose="020B0502020202020204" pitchFamily="34" charset="0"/>
              </a:rPr>
              <a:t>giudica</a:t>
            </a:r>
            <a:r>
              <a:rPr lang="it-IT" sz="1500" b="0" i="0" u="none" strike="noStrike" kern="1200" dirty="0" smtClean="0">
                <a:solidFill>
                  <a:srgbClr val="000000"/>
                </a:solidFill>
                <a:effectLst/>
                <a:latin typeface="Century Gothic" panose="020B0502020202020204" pitchFamily="34" charset="0"/>
              </a:rPr>
              <a:t> degradati i centri </a:t>
            </a:r>
            <a:r>
              <a:rPr lang="it-IT" sz="1500" b="0" dirty="0">
                <a:solidFill>
                  <a:srgbClr val="000000"/>
                </a:solidFill>
                <a:latin typeface="Century Gothic" panose="020B0502020202020204" pitchFamily="34" charset="0"/>
              </a:rPr>
              <a:t>storici (il dato nazionale è pari al </a:t>
            </a:r>
            <a:r>
              <a:rPr lang="it-IT" sz="1500" b="0" dirty="0" smtClean="0">
                <a:solidFill>
                  <a:srgbClr val="000000"/>
                </a:solidFill>
                <a:latin typeface="Century Gothic" panose="020B0502020202020204" pitchFamily="34" charset="0"/>
              </a:rPr>
              <a:t>21,6%).</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381176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NORD EST</a:t>
            </a:r>
          </a:p>
        </p:txBody>
      </p:sp>
      <p:sp>
        <p:nvSpPr>
          <p:cNvPr id="3" name="CasellaDiTesto 9">
            <a:extLst>
              <a:ext uri="{FF2B5EF4-FFF2-40B4-BE49-F238E27FC236}">
                <a16:creationId xmlns="" xmlns:a16="http://schemas.microsoft.com/office/drawing/2014/main" id="{A93E67B5-9D87-47BD-B679-363F04023677}"/>
              </a:ext>
            </a:extLst>
          </p:cNvPr>
          <p:cNvSpPr txBox="1">
            <a:spLocks noChangeArrowheads="1"/>
          </p:cNvSpPr>
          <p:nvPr/>
        </p:nvSpPr>
        <p:spPr bwMode="auto">
          <a:xfrm>
            <a:off x="335360" y="774197"/>
            <a:ext cx="11377180" cy="5124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Nel Nord Est le imprese del terziario di mercato che percepiscono un peggioramento dei livelli di sicurezza nel 2021 sono il 10,1</a:t>
            </a:r>
            <a:r>
              <a:rPr lang="it-IT" sz="1500" b="0" dirty="0" smtClean="0">
                <a:latin typeface="Century Gothic" panose="020B0502020202020204" pitchFamily="34" charset="0"/>
                <a:cs typeface="Arial"/>
              </a:rPr>
              <a:t>%, un valore </a:t>
            </a:r>
            <a:r>
              <a:rPr lang="it-IT" sz="1500" b="0" dirty="0">
                <a:latin typeface="Century Gothic" panose="020B0502020202020204" pitchFamily="34" charset="0"/>
                <a:cs typeface="Arial"/>
              </a:rPr>
              <a:t>inferiore alla media nazionale pari all’11,8</a:t>
            </a:r>
            <a:r>
              <a:rPr lang="it-IT" sz="1500" b="0" dirty="0" smtClean="0">
                <a:latin typeface="Century Gothic" panose="020B0502020202020204" pitchFamily="34" charset="0"/>
                <a:cs typeface="Arial"/>
              </a:rPr>
              <a:t>%. </a:t>
            </a:r>
            <a:r>
              <a:rPr lang="it-IT" sz="1500" b="0" dirty="0">
                <a:latin typeface="Century Gothic" panose="020B0502020202020204" pitchFamily="34" charset="0"/>
                <a:cs typeface="Arial"/>
              </a:rPr>
              <a:t>L’usura è il fenomeno criminale percepito in maggior crescita dagli imprenditori del terziario di mercato (per il </a:t>
            </a:r>
            <a:r>
              <a:rPr lang="it-IT" sz="1500" b="0" dirty="0" smtClean="0">
                <a:latin typeface="Century Gothic" panose="020B0502020202020204" pitchFamily="34" charset="0"/>
                <a:cs typeface="Arial"/>
              </a:rPr>
              <a:t>26%), </a:t>
            </a:r>
            <a:r>
              <a:rPr lang="it-IT" sz="1500" b="0" dirty="0">
                <a:latin typeface="Century Gothic" panose="020B0502020202020204" pitchFamily="34" charset="0"/>
                <a:cs typeface="Arial"/>
              </a:rPr>
              <a:t>un dato leggermente inferiore a quello nazionale pari al 27%. </a:t>
            </a:r>
            <a:r>
              <a:rPr lang="it-IT" sz="1500" b="0" dirty="0" err="1">
                <a:latin typeface="Century Gothic" panose="020B0502020202020204" pitchFamily="34" charset="0"/>
                <a:cs typeface="Arial"/>
              </a:rPr>
              <a:t>ll</a:t>
            </a:r>
            <a:r>
              <a:rPr lang="it-IT" sz="1500" b="0" dirty="0">
                <a:latin typeface="Century Gothic" panose="020B0502020202020204" pitchFamily="34" charset="0"/>
                <a:cs typeface="Arial"/>
              </a:rPr>
              <a:t> racket è in crescita per il 20% delle imprese, </a:t>
            </a:r>
            <a:r>
              <a:rPr lang="it-IT" sz="1500" b="0" dirty="0" smtClean="0">
                <a:latin typeface="Century Gothic" panose="020B0502020202020204" pitchFamily="34" charset="0"/>
                <a:cs typeface="Arial"/>
              </a:rPr>
              <a:t>dato di poco inferiore a </a:t>
            </a:r>
            <a:r>
              <a:rPr lang="it-IT" sz="1500" b="0" dirty="0">
                <a:latin typeface="Century Gothic" panose="020B0502020202020204" pitchFamily="34" charset="0"/>
                <a:cs typeface="Arial"/>
              </a:rPr>
              <a:t>quello nazionale del 21%. </a:t>
            </a:r>
          </a:p>
          <a:p>
            <a:pPr marL="28575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all’usura e al racket</a:t>
            </a:r>
            <a:r>
              <a:rPr lang="it-IT" sz="1500" b="0" dirty="0">
                <a:latin typeface="Century Gothic" panose="020B0502020202020204" pitchFamily="34" charset="0"/>
                <a:cs typeface="Arial"/>
              </a:rPr>
              <a:t>. L’11% degli imprenditori ha avuto notizia diretta di fenomeni di usura o estorsione nella propria zona di attività, dato </a:t>
            </a:r>
            <a:r>
              <a:rPr lang="it-IT" sz="1500" b="0" dirty="0" smtClean="0">
                <a:latin typeface="Century Gothic" panose="020B0502020202020204" pitchFamily="34" charset="0"/>
                <a:cs typeface="Arial"/>
              </a:rPr>
              <a:t>che risulta uguale a quello nazionale. </a:t>
            </a:r>
            <a:r>
              <a:rPr lang="it-IT" sz="1500" b="0" dirty="0">
                <a:latin typeface="Century Gothic" panose="020B0502020202020204" pitchFamily="34" charset="0"/>
                <a:cs typeface="Arial"/>
              </a:rPr>
              <a:t>La percentuale di imprenditori che sono molto preoccupati per il rischio di esposizione a fenomeni di usura e racket nella zona  in cui operano è del </a:t>
            </a:r>
            <a:r>
              <a:rPr lang="it-IT" sz="1500" b="0" dirty="0" smtClean="0">
                <a:latin typeface="Century Gothic" panose="020B0502020202020204" pitchFamily="34" charset="0"/>
                <a:cs typeface="Arial"/>
              </a:rPr>
              <a:t>17%, </a:t>
            </a:r>
            <a:r>
              <a:rPr lang="it-IT" sz="1500" b="0" dirty="0">
                <a:latin typeface="Century Gothic" panose="020B0502020202020204" pitchFamily="34" charset="0"/>
                <a:cs typeface="Arial"/>
              </a:rPr>
              <a:t>dato in linea con la media nazionale pari al 17,7%. </a:t>
            </a:r>
          </a:p>
          <a:p>
            <a:pPr marL="285750" lvl="0" indent="-285750" algn="just" eaLnBrk="1" hangingPunct="1">
              <a:lnSpc>
                <a:spcPct val="110000"/>
              </a:lnSpc>
              <a:spcBef>
                <a:spcPts val="1200"/>
              </a:spcBef>
              <a:buFont typeface="Arial" panose="020B0604020202020204" pitchFamily="34" charset="0"/>
              <a:buChar char="•"/>
              <a:defRPr/>
            </a:pPr>
            <a:r>
              <a:rPr lang="it-IT" sz="1500" b="0" dirty="0" smtClean="0">
                <a:latin typeface="Century Gothic" panose="020B0502020202020204" pitchFamily="34" charset="0"/>
                <a:cs typeface="Arial"/>
              </a:rPr>
              <a:t>Di </a:t>
            </a:r>
            <a:r>
              <a:rPr lang="it-IT" sz="1500" b="0" dirty="0">
                <a:latin typeface="Century Gothic" panose="020B0502020202020204" pitchFamily="34" charset="0"/>
                <a:cs typeface="Arial"/>
              </a:rPr>
              <a:t>fronte a fenomeni di usura e racket il 50,8% delle imprese ritiene che si dovrebbe denunciare (un valore inferiore alla media nazionale del 58,4%) e il 30,9% dichiara che non saprebbe cosa fare (dato inferiore alla media nazionale pari al 33,6%).</a:t>
            </a:r>
          </a:p>
          <a:p>
            <a:pPr marL="28575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Il </a:t>
            </a:r>
            <a:r>
              <a:rPr lang="it-IT" sz="1500" b="0" dirty="0" smtClean="0">
                <a:latin typeface="Century Gothic" panose="020B0502020202020204" pitchFamily="34" charset="0"/>
                <a:cs typeface="Arial"/>
              </a:rPr>
              <a:t>14% </a:t>
            </a:r>
            <a:r>
              <a:rPr lang="it-IT" sz="1500" b="0" dirty="0">
                <a:latin typeface="Century Gothic" panose="020B0502020202020204" pitchFamily="34" charset="0"/>
                <a:cs typeface="Arial"/>
              </a:rPr>
              <a:t>delle imprese del Nord </a:t>
            </a:r>
            <a:r>
              <a:rPr lang="it-IT" sz="1500" b="0" dirty="0" smtClean="0">
                <a:latin typeface="Century Gothic" panose="020B0502020202020204" pitchFamily="34" charset="0"/>
                <a:cs typeface="Arial"/>
              </a:rPr>
              <a:t>Est </a:t>
            </a:r>
            <a:r>
              <a:rPr lang="it-IT" sz="1500" b="0" dirty="0">
                <a:latin typeface="Century Gothic" panose="020B0502020202020204" pitchFamily="34" charset="0"/>
                <a:cs typeface="Arial"/>
              </a:rPr>
              <a:t>ritiene che nell’ultimo biennio la qualità della vita sia peggiorata, valore inferiore alla media nazionale pari al 19,9%. Quanto al degrado urbano, il </a:t>
            </a:r>
            <a:r>
              <a:rPr lang="it-IT" sz="1500" b="0" dirty="0">
                <a:solidFill>
                  <a:srgbClr val="000000"/>
                </a:solidFill>
                <a:latin typeface="Century Gothic" panose="020B0502020202020204" pitchFamily="34" charset="0"/>
              </a:rPr>
              <a:t>15,5% degli imprenditori del Nord </a:t>
            </a:r>
            <a:r>
              <a:rPr lang="it-IT" sz="1500" b="0" dirty="0" smtClean="0">
                <a:solidFill>
                  <a:srgbClr val="000000"/>
                </a:solidFill>
                <a:latin typeface="Century Gothic" panose="020B0502020202020204" pitchFamily="34" charset="0"/>
              </a:rPr>
              <a:t>Est </a:t>
            </a:r>
            <a:r>
              <a:rPr lang="it-IT" sz="1500" b="0" dirty="0">
                <a:solidFill>
                  <a:srgbClr val="000000"/>
                </a:solidFill>
                <a:latin typeface="Century Gothic" panose="020B0502020202020204" pitchFamily="34" charset="0"/>
              </a:rPr>
              <a:t>ritiene degradati i centri urbani di piccole </a:t>
            </a:r>
            <a:r>
              <a:rPr lang="it-IT" sz="1500" b="0" dirty="0" smtClean="0">
                <a:solidFill>
                  <a:srgbClr val="000000"/>
                </a:solidFill>
                <a:latin typeface="Century Gothic" panose="020B0502020202020204" pitchFamily="34" charset="0"/>
              </a:rPr>
              <a:t>dimensioni (</a:t>
            </a:r>
            <a:r>
              <a:rPr lang="it-IT" sz="1500" b="0" dirty="0">
                <a:solidFill>
                  <a:srgbClr val="000000"/>
                </a:solidFill>
                <a:latin typeface="Century Gothic" panose="020B0502020202020204" pitchFamily="34" charset="0"/>
              </a:rPr>
              <a:t>comuni con meno di 10.000 abitanti), un dato inferiore a quello nazionale pari al 27,9%. Rispetto ai centri urbani più grandi (comuni con più di 10mila abitanti), il </a:t>
            </a:r>
            <a:r>
              <a:rPr lang="it-IT" sz="1500" b="0" dirty="0" smtClean="0">
                <a:solidFill>
                  <a:srgbClr val="000000"/>
                </a:solidFill>
                <a:latin typeface="Century Gothic" panose="020B0502020202020204" pitchFamily="34" charset="0"/>
              </a:rPr>
              <a:t>41,8% </a:t>
            </a:r>
            <a:r>
              <a:rPr lang="it-IT" sz="1500" b="0" dirty="0">
                <a:solidFill>
                  <a:srgbClr val="000000"/>
                </a:solidFill>
                <a:latin typeface="Century Gothic" panose="020B0502020202020204" pitchFamily="34" charset="0"/>
              </a:rPr>
              <a:t>delle imprese del Nord </a:t>
            </a:r>
            <a:r>
              <a:rPr lang="it-IT" sz="1500" b="0" dirty="0" smtClean="0">
                <a:solidFill>
                  <a:srgbClr val="000000"/>
                </a:solidFill>
                <a:latin typeface="Century Gothic" panose="020B0502020202020204" pitchFamily="34" charset="0"/>
              </a:rPr>
              <a:t>Est </a:t>
            </a:r>
            <a:r>
              <a:rPr lang="it-IT" sz="1500" b="0" dirty="0">
                <a:solidFill>
                  <a:srgbClr val="000000"/>
                </a:solidFill>
                <a:latin typeface="Century Gothic" panose="020B0502020202020204" pitchFamily="34" charset="0"/>
              </a:rPr>
              <a:t>considera degradate le periferie (il dato nazionale è pari al 47,1%) e solo </a:t>
            </a:r>
            <a:r>
              <a:rPr lang="it-IT" sz="1500" b="0" dirty="0" smtClean="0">
                <a:solidFill>
                  <a:srgbClr val="000000"/>
                </a:solidFill>
                <a:latin typeface="Century Gothic" panose="020B0502020202020204" pitchFamily="34" charset="0"/>
              </a:rPr>
              <a:t>l’8% giudica </a:t>
            </a:r>
            <a:r>
              <a:rPr lang="it-IT" sz="1500" b="0" dirty="0">
                <a:solidFill>
                  <a:srgbClr val="000000"/>
                </a:solidFill>
                <a:latin typeface="Century Gothic" panose="020B0502020202020204" pitchFamily="34" charset="0"/>
              </a:rPr>
              <a:t>degradati i centri storici (il dato nazionale è pari al 21,6</a:t>
            </a:r>
            <a:r>
              <a:rPr lang="it-IT" sz="1500" b="0" dirty="0" smtClean="0">
                <a:solidFill>
                  <a:srgbClr val="000000"/>
                </a:solidFill>
                <a:latin typeface="Century Gothic" panose="020B0502020202020204" pitchFamily="34" charset="0"/>
              </a:rPr>
              <a:t>%).</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274422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CENTRO</a:t>
            </a:r>
          </a:p>
        </p:txBody>
      </p:sp>
      <p:sp>
        <p:nvSpPr>
          <p:cNvPr id="3" name="CasellaDiTesto 9">
            <a:extLst>
              <a:ext uri="{FF2B5EF4-FFF2-40B4-BE49-F238E27FC236}">
                <a16:creationId xmlns="" xmlns:a16="http://schemas.microsoft.com/office/drawing/2014/main" id="{A93E67B5-9D87-47BD-B679-363F04023677}"/>
              </a:ext>
            </a:extLst>
          </p:cNvPr>
          <p:cNvSpPr txBox="1">
            <a:spLocks noChangeArrowheads="1"/>
          </p:cNvSpPr>
          <p:nvPr/>
        </p:nvSpPr>
        <p:spPr bwMode="auto">
          <a:xfrm>
            <a:off x="335360" y="774197"/>
            <a:ext cx="11377180" cy="487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Nel Centro l’8,1% delle imprese del terziario di mercato percepisce un peggioramento dei livelli di sicurezza nel 2021. Questo valore è inferiore alla media nazionale che si attesta all’11,8%. L’usura è il fenomeno criminale percepito in maggior crescita dagli imprenditori del terziario di mercato (per il 27,1%), un dato in linea con la media nazionale </a:t>
            </a:r>
            <a:r>
              <a:rPr lang="it-IT" sz="1500" b="0" dirty="0" smtClean="0">
                <a:latin typeface="Century Gothic" panose="020B0502020202020204" pitchFamily="34" charset="0"/>
                <a:cs typeface="Arial"/>
              </a:rPr>
              <a:t>pari </a:t>
            </a:r>
            <a:r>
              <a:rPr lang="it-IT" sz="1500" b="0" dirty="0">
                <a:latin typeface="Century Gothic" panose="020B0502020202020204" pitchFamily="34" charset="0"/>
                <a:cs typeface="Arial"/>
              </a:rPr>
              <a:t>al 27%. </a:t>
            </a:r>
            <a:r>
              <a:rPr lang="it-IT" sz="1500" b="0" dirty="0" smtClean="0">
                <a:latin typeface="Century Gothic" panose="020B0502020202020204" pitchFamily="34" charset="0"/>
                <a:cs typeface="Arial"/>
              </a:rPr>
              <a:t>Il racket </a:t>
            </a:r>
            <a:r>
              <a:rPr lang="it-IT" sz="1500" b="0" dirty="0">
                <a:latin typeface="Century Gothic" panose="020B0502020202020204" pitchFamily="34" charset="0"/>
                <a:cs typeface="Arial"/>
              </a:rPr>
              <a:t>è in crescita per il 21% delle imprese, un dato </a:t>
            </a:r>
            <a:r>
              <a:rPr lang="it-IT" sz="1500" b="0" dirty="0" smtClean="0">
                <a:latin typeface="Century Gothic" panose="020B0502020202020204" pitchFamily="34" charset="0"/>
                <a:cs typeface="Arial"/>
              </a:rPr>
              <a:t>che risulta uguale </a:t>
            </a:r>
            <a:r>
              <a:rPr lang="it-IT" sz="1500" b="0" dirty="0">
                <a:latin typeface="Century Gothic" panose="020B0502020202020204" pitchFamily="34" charset="0"/>
                <a:cs typeface="Arial"/>
              </a:rPr>
              <a:t>alla media nazionale. </a:t>
            </a:r>
          </a:p>
          <a:p>
            <a:pPr marL="28575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all’usura e al racket</a:t>
            </a:r>
            <a:r>
              <a:rPr lang="it-IT" sz="1500" b="0" dirty="0" smtClean="0">
                <a:latin typeface="Century Gothic" panose="020B0502020202020204" pitchFamily="34" charset="0"/>
                <a:cs typeface="Arial"/>
              </a:rPr>
              <a:t>. </a:t>
            </a:r>
            <a:r>
              <a:rPr lang="it-IT" sz="1500" b="0" dirty="0">
                <a:latin typeface="Century Gothic" panose="020B0502020202020204" pitchFamily="34" charset="0"/>
                <a:cs typeface="Arial"/>
              </a:rPr>
              <a:t>L’10,6% degli imprenditori ha avuto notizia diretta di fenomeni di usura o estorsione nella propria zona di attività, il </a:t>
            </a:r>
            <a:r>
              <a:rPr lang="it-IT" sz="1500" b="0" dirty="0" smtClean="0">
                <a:latin typeface="Century Gothic" panose="020B0502020202020204" pitchFamily="34" charset="0"/>
                <a:cs typeface="Arial"/>
              </a:rPr>
              <a:t>dato </a:t>
            </a:r>
            <a:r>
              <a:rPr lang="it-IT" sz="1500" b="0" dirty="0">
                <a:latin typeface="Century Gothic" panose="020B0502020202020204" pitchFamily="34" charset="0"/>
                <a:cs typeface="Arial"/>
              </a:rPr>
              <a:t>risulta </a:t>
            </a:r>
            <a:r>
              <a:rPr lang="it-IT" sz="1500" b="0" dirty="0" smtClean="0">
                <a:latin typeface="Century Gothic" panose="020B0502020202020204" pitchFamily="34" charset="0"/>
                <a:cs typeface="Arial"/>
              </a:rPr>
              <a:t>in linea </a:t>
            </a:r>
            <a:r>
              <a:rPr lang="it-IT" sz="1500" b="0" dirty="0">
                <a:latin typeface="Century Gothic" panose="020B0502020202020204" pitchFamily="34" charset="0"/>
                <a:cs typeface="Arial"/>
              </a:rPr>
              <a:t>quello nazionale pari all’11%. Il </a:t>
            </a:r>
            <a:r>
              <a:rPr lang="it-IT" sz="1500" b="0" dirty="0" smtClean="0">
                <a:latin typeface="Century Gothic" panose="020B0502020202020204" pitchFamily="34" charset="0"/>
                <a:cs typeface="Arial"/>
              </a:rPr>
              <a:t>18% </a:t>
            </a:r>
            <a:r>
              <a:rPr lang="it-IT" sz="1500" b="0" dirty="0">
                <a:latin typeface="Century Gothic" panose="020B0502020202020204" pitchFamily="34" charset="0"/>
                <a:cs typeface="Arial"/>
              </a:rPr>
              <a:t>degli imprenditori è molto preoccupato per il rischio di esposizione a fenomeni di usura e racket, valore </a:t>
            </a:r>
            <a:r>
              <a:rPr lang="it-IT" sz="1500" b="0" dirty="0" smtClean="0">
                <a:latin typeface="Century Gothic" panose="020B0502020202020204" pitchFamily="34" charset="0"/>
                <a:cs typeface="Arial"/>
              </a:rPr>
              <a:t>in linea con media </a:t>
            </a:r>
            <a:r>
              <a:rPr lang="it-IT" sz="1500" b="0" dirty="0">
                <a:latin typeface="Century Gothic" panose="020B0502020202020204" pitchFamily="34" charset="0"/>
                <a:cs typeface="Arial"/>
              </a:rPr>
              <a:t>nazionale del 17,7%.</a:t>
            </a:r>
          </a:p>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b="0" dirty="0" smtClean="0">
                <a:latin typeface="Century Gothic" panose="020B0502020202020204" pitchFamily="34" charset="0"/>
                <a:cs typeface="Arial"/>
              </a:rPr>
              <a:t>Di fronte a fenomeni di usura e racket il 64,8% delle imprese del Centro ritiene che si dovrebbe denunciare (un valore superiore alla media nazionale del 58,4%), mentre il 28,5% dichiara che non saprebbe cosa fare (dato inferiore alla media nazionale pari al 33,6%).</a:t>
            </a:r>
          </a:p>
          <a:p>
            <a:pPr marL="285750" indent="-285750" algn="just" eaLnBrk="1" hangingPunct="1">
              <a:lnSpc>
                <a:spcPct val="110000"/>
              </a:lnSpc>
              <a:spcBef>
                <a:spcPts val="1200"/>
              </a:spcBef>
              <a:buFont typeface="Arial" panose="020B0604020202020204" pitchFamily="34" charset="0"/>
              <a:buChar char="•"/>
              <a:defRPr/>
            </a:pPr>
            <a:r>
              <a:rPr lang="it-IT" sz="1500" dirty="0" smtClean="0">
                <a:latin typeface="Century Gothic" panose="020B0502020202020204" pitchFamily="34" charset="0"/>
                <a:cs typeface="Arial"/>
              </a:rPr>
              <a:t>Decoro </a:t>
            </a:r>
            <a:r>
              <a:rPr lang="it-IT" sz="1500" dirty="0">
                <a:latin typeface="Century Gothic" panose="020B0502020202020204" pitchFamily="34" charset="0"/>
                <a:cs typeface="Arial"/>
              </a:rPr>
              <a:t>urbano e qualità della vita. </a:t>
            </a:r>
            <a:r>
              <a:rPr lang="it-IT" sz="1500" b="0" dirty="0">
                <a:latin typeface="Century Gothic" panose="020B0502020202020204" pitchFamily="34" charset="0"/>
                <a:cs typeface="Arial"/>
              </a:rPr>
              <a:t>Nel Centro Italia il 25,8% degli imprenditori </a:t>
            </a:r>
            <a:r>
              <a:rPr lang="it-IT" sz="1500" b="0" dirty="0" smtClean="0">
                <a:latin typeface="Century Gothic" panose="020B0502020202020204" pitchFamily="34" charset="0"/>
                <a:cs typeface="Arial"/>
              </a:rPr>
              <a:t>considera peggiorata </a:t>
            </a:r>
            <a:r>
              <a:rPr lang="it-IT" sz="1500" b="0" dirty="0">
                <a:latin typeface="Century Gothic" panose="020B0502020202020204" pitchFamily="34" charset="0"/>
                <a:cs typeface="Arial"/>
              </a:rPr>
              <a:t>la qualità della vita </a:t>
            </a:r>
            <a:r>
              <a:rPr lang="it-IT" sz="1500" b="0" dirty="0" smtClean="0">
                <a:latin typeface="Century Gothic" panose="020B0502020202020204" pitchFamily="34" charset="0"/>
                <a:cs typeface="Arial"/>
              </a:rPr>
              <a:t>nell’ultimo </a:t>
            </a:r>
            <a:r>
              <a:rPr lang="it-IT" sz="1500" b="0" dirty="0">
                <a:latin typeface="Century Gothic" panose="020B0502020202020204" pitchFamily="34" charset="0"/>
                <a:cs typeface="Arial"/>
              </a:rPr>
              <a:t>biennio, la media nazionale è del 19,9%. Quanto al degrado urbano, il </a:t>
            </a:r>
            <a:r>
              <a:rPr lang="it-IT" sz="1500" b="0" dirty="0" smtClean="0">
                <a:solidFill>
                  <a:srgbClr val="000000"/>
                </a:solidFill>
                <a:latin typeface="Century Gothic" panose="020B0502020202020204" pitchFamily="34" charset="0"/>
              </a:rPr>
              <a:t>21,5</a:t>
            </a:r>
            <a:r>
              <a:rPr lang="it-IT" sz="1500" b="0" dirty="0">
                <a:solidFill>
                  <a:srgbClr val="000000"/>
                </a:solidFill>
                <a:latin typeface="Century Gothic" panose="020B0502020202020204" pitchFamily="34" charset="0"/>
              </a:rPr>
              <a:t>% degli imprenditori del </a:t>
            </a:r>
            <a:r>
              <a:rPr lang="it-IT" sz="1500" b="0" dirty="0" smtClean="0">
                <a:solidFill>
                  <a:srgbClr val="000000"/>
                </a:solidFill>
                <a:latin typeface="Century Gothic" panose="020B0502020202020204" pitchFamily="34" charset="0"/>
              </a:rPr>
              <a:t>Centro </a:t>
            </a:r>
            <a:r>
              <a:rPr lang="it-IT" sz="1500" b="0" dirty="0">
                <a:solidFill>
                  <a:srgbClr val="000000"/>
                </a:solidFill>
                <a:latin typeface="Century Gothic" panose="020B0502020202020204" pitchFamily="34" charset="0"/>
              </a:rPr>
              <a:t>ritiene degradati i </a:t>
            </a:r>
            <a:r>
              <a:rPr lang="it-IT" sz="1500" b="0" dirty="0" smtClean="0">
                <a:solidFill>
                  <a:srgbClr val="000000"/>
                </a:solidFill>
                <a:latin typeface="Century Gothic" panose="020B0502020202020204" pitchFamily="34" charset="0"/>
              </a:rPr>
              <a:t>comuni </a:t>
            </a:r>
            <a:r>
              <a:rPr lang="it-IT" sz="1500" b="0" dirty="0">
                <a:solidFill>
                  <a:srgbClr val="000000"/>
                </a:solidFill>
                <a:latin typeface="Century Gothic" panose="020B0502020202020204" pitchFamily="34" charset="0"/>
              </a:rPr>
              <a:t>di piccole dimensioni </a:t>
            </a:r>
            <a:r>
              <a:rPr lang="it-IT" sz="1500" b="0" dirty="0" smtClean="0">
                <a:solidFill>
                  <a:srgbClr val="000000"/>
                </a:solidFill>
                <a:latin typeface="Century Gothic" panose="020B0502020202020204" pitchFamily="34" charset="0"/>
              </a:rPr>
              <a:t>(centri </a:t>
            </a:r>
            <a:r>
              <a:rPr lang="it-IT" sz="1500" b="0" dirty="0">
                <a:solidFill>
                  <a:srgbClr val="000000"/>
                </a:solidFill>
                <a:latin typeface="Century Gothic" panose="020B0502020202020204" pitchFamily="34" charset="0"/>
              </a:rPr>
              <a:t>con meno di 10.000 abitanti), un dato inferiore a quello nazionale pari al 27,9%. Rispetto ai </a:t>
            </a:r>
            <a:r>
              <a:rPr lang="it-IT" sz="1500" b="0" dirty="0" smtClean="0">
                <a:solidFill>
                  <a:srgbClr val="000000"/>
                </a:solidFill>
                <a:latin typeface="Century Gothic" panose="020B0502020202020204" pitchFamily="34" charset="0"/>
              </a:rPr>
              <a:t>comuni più </a:t>
            </a:r>
            <a:r>
              <a:rPr lang="it-IT" sz="1500" b="0" dirty="0">
                <a:solidFill>
                  <a:srgbClr val="000000"/>
                </a:solidFill>
                <a:latin typeface="Century Gothic" panose="020B0502020202020204" pitchFamily="34" charset="0"/>
              </a:rPr>
              <a:t>grandi </a:t>
            </a:r>
            <a:r>
              <a:rPr lang="it-IT" sz="1500" b="0" dirty="0" smtClean="0">
                <a:solidFill>
                  <a:srgbClr val="000000"/>
                </a:solidFill>
                <a:latin typeface="Century Gothic" panose="020B0502020202020204" pitchFamily="34" charset="0"/>
              </a:rPr>
              <a:t>(centri </a:t>
            </a:r>
            <a:r>
              <a:rPr lang="it-IT" sz="1500" b="0" dirty="0">
                <a:solidFill>
                  <a:srgbClr val="000000"/>
                </a:solidFill>
                <a:latin typeface="Century Gothic" panose="020B0502020202020204" pitchFamily="34" charset="0"/>
              </a:rPr>
              <a:t>con più di 10mila abitanti), il 41,8% delle imprese del </a:t>
            </a:r>
            <a:r>
              <a:rPr lang="it-IT" sz="1500" b="0" dirty="0" smtClean="0">
                <a:solidFill>
                  <a:srgbClr val="000000"/>
                </a:solidFill>
                <a:latin typeface="Century Gothic" panose="020B0502020202020204" pitchFamily="34" charset="0"/>
              </a:rPr>
              <a:t>Centro considera </a:t>
            </a:r>
            <a:r>
              <a:rPr lang="it-IT" sz="1500" b="0" dirty="0">
                <a:solidFill>
                  <a:srgbClr val="000000"/>
                </a:solidFill>
                <a:latin typeface="Century Gothic" panose="020B0502020202020204" pitchFamily="34" charset="0"/>
              </a:rPr>
              <a:t>degradate le periferie (il dato nazionale è pari al 47,1%) e </a:t>
            </a:r>
            <a:r>
              <a:rPr lang="it-IT" sz="1500" b="0" dirty="0" smtClean="0">
                <a:solidFill>
                  <a:srgbClr val="000000"/>
                </a:solidFill>
                <a:latin typeface="Century Gothic" panose="020B0502020202020204" pitchFamily="34" charset="0"/>
              </a:rPr>
              <a:t>il 26,6% </a:t>
            </a:r>
            <a:r>
              <a:rPr lang="it-IT" sz="1500" b="0" dirty="0">
                <a:solidFill>
                  <a:srgbClr val="000000"/>
                </a:solidFill>
                <a:latin typeface="Century Gothic" panose="020B0502020202020204" pitchFamily="34" charset="0"/>
              </a:rPr>
              <a:t>giudica degradati i centri storici (il dato nazionale è pari al 21,6</a:t>
            </a:r>
            <a:r>
              <a:rPr lang="it-IT" sz="1500" b="0" dirty="0" smtClean="0">
                <a:solidFill>
                  <a:srgbClr val="000000"/>
                </a:solidFill>
                <a:latin typeface="Century Gothic" panose="020B0502020202020204" pitchFamily="34" charset="0"/>
              </a:rPr>
              <a:t>%).</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197305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SUD E ISOLE</a:t>
            </a:r>
          </a:p>
        </p:txBody>
      </p:sp>
      <p:sp>
        <p:nvSpPr>
          <p:cNvPr id="3" name="CasellaDiTesto 9">
            <a:extLst>
              <a:ext uri="{FF2B5EF4-FFF2-40B4-BE49-F238E27FC236}">
                <a16:creationId xmlns="" xmlns:a16="http://schemas.microsoft.com/office/drawing/2014/main" id="{A93E67B5-9D87-47BD-B679-363F04023677}"/>
              </a:ext>
            </a:extLst>
          </p:cNvPr>
          <p:cNvSpPr txBox="1">
            <a:spLocks noChangeArrowheads="1"/>
          </p:cNvSpPr>
          <p:nvPr/>
        </p:nvSpPr>
        <p:spPr bwMode="auto">
          <a:xfrm>
            <a:off x="335360" y="774197"/>
            <a:ext cx="11377180" cy="5378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I livelli di sicurezza. </a:t>
            </a:r>
            <a:r>
              <a:rPr lang="it-IT" sz="1500" b="0" dirty="0" smtClean="0">
                <a:latin typeface="Century Gothic" panose="020B0502020202020204" pitchFamily="34" charset="0"/>
                <a:cs typeface="Arial"/>
              </a:rPr>
              <a:t>Nel Sud e Isole le </a:t>
            </a:r>
            <a:r>
              <a:rPr lang="it-IT" sz="1500" b="0" dirty="0">
                <a:latin typeface="Century Gothic" panose="020B0502020202020204" pitchFamily="34" charset="0"/>
                <a:cs typeface="Arial"/>
              </a:rPr>
              <a:t>imprese del terziario di mercato che percepiscono un peggioramento dei livelli di sicurezza nel 2021 sono </a:t>
            </a:r>
            <a:r>
              <a:rPr lang="it-IT" sz="1500" b="0" dirty="0" smtClean="0">
                <a:latin typeface="Century Gothic" panose="020B0502020202020204" pitchFamily="34" charset="0"/>
                <a:cs typeface="Arial"/>
              </a:rPr>
              <a:t>il 16,6%, un valore </a:t>
            </a:r>
            <a:r>
              <a:rPr lang="it-IT" sz="1500" b="0" dirty="0">
                <a:latin typeface="Century Gothic" panose="020B0502020202020204" pitchFamily="34" charset="0"/>
                <a:cs typeface="Arial"/>
              </a:rPr>
              <a:t>più </a:t>
            </a:r>
            <a:r>
              <a:rPr lang="it-IT" sz="1500" b="0" dirty="0" smtClean="0">
                <a:latin typeface="Century Gothic" panose="020B0502020202020204" pitchFamily="34" charset="0"/>
                <a:cs typeface="Arial"/>
              </a:rPr>
              <a:t>elevato </a:t>
            </a:r>
            <a:r>
              <a:rPr lang="it-IT" sz="1500" b="0" dirty="0">
                <a:latin typeface="Century Gothic" panose="020B0502020202020204" pitchFamily="34" charset="0"/>
                <a:cs typeface="Arial"/>
              </a:rPr>
              <a:t>rispetto alla media nazionale pari all’11,8</a:t>
            </a:r>
            <a:r>
              <a:rPr lang="it-IT" sz="1500" b="0" dirty="0" smtClean="0">
                <a:latin typeface="Century Gothic" panose="020B0502020202020204" pitchFamily="34" charset="0"/>
                <a:cs typeface="Arial"/>
              </a:rPr>
              <a:t>%. </a:t>
            </a:r>
            <a:r>
              <a:rPr lang="it-IT" sz="1500" b="0" dirty="0">
                <a:latin typeface="Century Gothic" panose="020B0502020202020204" pitchFamily="34" charset="0"/>
                <a:cs typeface="Arial"/>
              </a:rPr>
              <a:t>L’usura è il fenomeno criminale percepito in maggior crescita dagli imprenditori del terziario di mercato (per il 30%), un dato superiore alla media nazionale </a:t>
            </a:r>
            <a:r>
              <a:rPr lang="it-IT" sz="1500" b="0" dirty="0" smtClean="0">
                <a:latin typeface="Century Gothic" panose="020B0502020202020204" pitchFamily="34" charset="0"/>
                <a:cs typeface="Arial"/>
              </a:rPr>
              <a:t>del 27</a:t>
            </a:r>
            <a:r>
              <a:rPr lang="it-IT" sz="1500" b="0" dirty="0">
                <a:latin typeface="Century Gothic" panose="020B0502020202020204" pitchFamily="34" charset="0"/>
                <a:cs typeface="Arial"/>
              </a:rPr>
              <a:t>%. </a:t>
            </a:r>
            <a:r>
              <a:rPr lang="it-IT" sz="1500" b="0" dirty="0" err="1" smtClean="0">
                <a:latin typeface="Century Gothic" panose="020B0502020202020204" pitchFamily="34" charset="0"/>
                <a:cs typeface="Arial"/>
              </a:rPr>
              <a:t>ll</a:t>
            </a:r>
            <a:r>
              <a:rPr lang="it-IT" sz="1500" b="0" dirty="0" smtClean="0">
                <a:latin typeface="Century Gothic" panose="020B0502020202020204" pitchFamily="34" charset="0"/>
                <a:cs typeface="Arial"/>
              </a:rPr>
              <a:t> </a:t>
            </a:r>
            <a:r>
              <a:rPr lang="it-IT" sz="1500" b="0" dirty="0">
                <a:latin typeface="Century Gothic" panose="020B0502020202020204" pitchFamily="34" charset="0"/>
                <a:cs typeface="Arial"/>
              </a:rPr>
              <a:t>racket è in crescita per il 22% delle imprese, dato </a:t>
            </a:r>
            <a:r>
              <a:rPr lang="it-IT" sz="1500" b="0" dirty="0" smtClean="0">
                <a:latin typeface="Century Gothic" panose="020B0502020202020204" pitchFamily="34" charset="0"/>
                <a:cs typeface="Arial"/>
              </a:rPr>
              <a:t>superiore </a:t>
            </a:r>
            <a:r>
              <a:rPr lang="it-IT" sz="1500" b="0" dirty="0">
                <a:latin typeface="Century Gothic" panose="020B0502020202020204" pitchFamily="34" charset="0"/>
                <a:cs typeface="Arial"/>
              </a:rPr>
              <a:t>alla media nazionale del 21%. In </a:t>
            </a:r>
            <a:r>
              <a:rPr lang="it-IT" sz="1500" b="0" dirty="0" smtClean="0">
                <a:latin typeface="Century Gothic" panose="020B0502020202020204" pitchFamily="34" charset="0"/>
                <a:cs typeface="Arial"/>
              </a:rPr>
              <a:t>generale, </a:t>
            </a:r>
            <a:r>
              <a:rPr lang="it-IT" sz="1500" b="0" dirty="0">
                <a:latin typeface="Century Gothic" panose="020B0502020202020204" pitchFamily="34" charset="0"/>
                <a:cs typeface="Arial"/>
              </a:rPr>
              <a:t>nel </a:t>
            </a:r>
            <a:r>
              <a:rPr lang="it-IT" sz="1500" b="0" dirty="0" smtClean="0">
                <a:latin typeface="Century Gothic" panose="020B0502020202020204" pitchFamily="34" charset="0"/>
                <a:cs typeface="Arial"/>
              </a:rPr>
              <a:t>Mezzogiorno </a:t>
            </a:r>
            <a:r>
              <a:rPr lang="it-IT" sz="1500" b="0" dirty="0">
                <a:latin typeface="Century Gothic" panose="020B0502020202020204" pitchFamily="34" charset="0"/>
                <a:cs typeface="Arial"/>
              </a:rPr>
              <a:t>l’andamento di tutti i fenomeni criminali rilevati risulta in maggior crescita rispetto alla media nazionale.</a:t>
            </a:r>
          </a:p>
          <a:p>
            <a:pPr marL="28575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all’usura e al racket</a:t>
            </a:r>
            <a:r>
              <a:rPr lang="it-IT" sz="1500" b="0" dirty="0">
                <a:latin typeface="Century Gothic" panose="020B0502020202020204" pitchFamily="34" charset="0"/>
                <a:cs typeface="Arial"/>
              </a:rPr>
              <a:t>. L’8,3% degli imprenditori ha avuto notizia diretta di fenomeni di usura o estorsione nella propria zona di attività, il  dato risulta inferiore a quello nazionale </a:t>
            </a:r>
            <a:r>
              <a:rPr lang="it-IT" sz="1500" b="0" dirty="0" smtClean="0">
                <a:latin typeface="Century Gothic" panose="020B0502020202020204" pitchFamily="34" charset="0"/>
                <a:cs typeface="Arial"/>
              </a:rPr>
              <a:t>pari all’11%. </a:t>
            </a:r>
            <a:r>
              <a:rPr lang="it-IT" sz="1500" b="0" dirty="0">
                <a:latin typeface="Century Gothic" panose="020B0502020202020204" pitchFamily="34" charset="0"/>
                <a:cs typeface="Arial"/>
              </a:rPr>
              <a:t>La percentuale di imprenditori che sono molto preoccupati per il rischio di esposizione a fenomeni di usura e racket nella zona  in cui operano è del </a:t>
            </a:r>
            <a:r>
              <a:rPr lang="it-IT" sz="1500" b="0" dirty="0" smtClean="0">
                <a:latin typeface="Century Gothic" panose="020B0502020202020204" pitchFamily="34" charset="0"/>
                <a:cs typeface="Arial"/>
              </a:rPr>
              <a:t>19,1%, </a:t>
            </a:r>
            <a:r>
              <a:rPr lang="it-IT" sz="1500" b="0" dirty="0">
                <a:latin typeface="Century Gothic" panose="020B0502020202020204" pitchFamily="34" charset="0"/>
                <a:cs typeface="Arial"/>
              </a:rPr>
              <a:t>dato </a:t>
            </a:r>
            <a:r>
              <a:rPr lang="it-IT" sz="1500" b="0" dirty="0" smtClean="0">
                <a:latin typeface="Century Gothic" panose="020B0502020202020204" pitchFamily="34" charset="0"/>
                <a:cs typeface="Arial"/>
              </a:rPr>
              <a:t>superiore alla </a:t>
            </a:r>
            <a:r>
              <a:rPr lang="it-IT" sz="1500" b="0" dirty="0">
                <a:latin typeface="Century Gothic" panose="020B0502020202020204" pitchFamily="34" charset="0"/>
                <a:cs typeface="Arial"/>
              </a:rPr>
              <a:t>media nazionale pari al 17,7%. </a:t>
            </a:r>
          </a:p>
          <a:p>
            <a:pPr marL="285750" lvl="0" indent="-285750" algn="just" eaLnBrk="1" hangingPunct="1">
              <a:lnSpc>
                <a:spcPct val="110000"/>
              </a:lnSpc>
              <a:spcBef>
                <a:spcPts val="1200"/>
              </a:spcBef>
              <a:buFont typeface="Arial" panose="020B0604020202020204" pitchFamily="34" charset="0"/>
              <a:buChar char="•"/>
              <a:defRPr/>
            </a:pPr>
            <a:r>
              <a:rPr lang="it-IT" sz="1500" b="0" dirty="0" smtClean="0">
                <a:latin typeface="Century Gothic" panose="020B0502020202020204" pitchFamily="34" charset="0"/>
                <a:cs typeface="Arial"/>
              </a:rPr>
              <a:t>Di </a:t>
            </a:r>
            <a:r>
              <a:rPr lang="it-IT" sz="1500" b="0" dirty="0">
                <a:latin typeface="Century Gothic" panose="020B0502020202020204" pitchFamily="34" charset="0"/>
                <a:cs typeface="Arial"/>
              </a:rPr>
              <a:t>fronte a fenomeni di usura e racket il 66,7% delle imprese del Sud ritiene che si dovrebbe denunciare (un valore superiore alla media nazionale del 58,4%) e il 41% dichiara che non saprebbe cosa fare (dato </a:t>
            </a:r>
            <a:r>
              <a:rPr lang="it-IT" sz="1500" b="0" dirty="0" smtClean="0">
                <a:latin typeface="Century Gothic" panose="020B0502020202020204" pitchFamily="34" charset="0"/>
                <a:cs typeface="Arial"/>
              </a:rPr>
              <a:t>più elevato della </a:t>
            </a:r>
            <a:r>
              <a:rPr lang="it-IT" sz="1500" b="0" dirty="0">
                <a:latin typeface="Century Gothic" panose="020B0502020202020204" pitchFamily="34" charset="0"/>
                <a:cs typeface="Arial"/>
              </a:rPr>
              <a:t>media nazionale pari al 33,6%).</a:t>
            </a:r>
          </a:p>
          <a:p>
            <a:pPr marL="28575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Il 20% delle imprese </a:t>
            </a:r>
            <a:r>
              <a:rPr lang="it-IT" sz="1500" b="0" dirty="0" smtClean="0">
                <a:latin typeface="Century Gothic" panose="020B0502020202020204" pitchFamily="34" charset="0"/>
                <a:cs typeface="Arial"/>
              </a:rPr>
              <a:t>del </a:t>
            </a:r>
            <a:r>
              <a:rPr lang="it-IT" sz="1500" b="0" dirty="0">
                <a:latin typeface="Century Gothic" panose="020B0502020202020204" pitchFamily="34" charset="0"/>
                <a:cs typeface="Arial"/>
              </a:rPr>
              <a:t>Sud e Isole ritiene che nell’ultimo biennio la qualità della vita nel </a:t>
            </a:r>
            <a:r>
              <a:rPr lang="it-IT" sz="1500" b="0" dirty="0" smtClean="0">
                <a:latin typeface="Century Gothic" panose="020B0502020202020204" pitchFamily="34" charset="0"/>
                <a:cs typeface="Arial"/>
              </a:rPr>
              <a:t>centro </a:t>
            </a:r>
            <a:r>
              <a:rPr lang="it-IT" sz="1500" b="0" dirty="0">
                <a:latin typeface="Century Gothic" panose="020B0502020202020204" pitchFamily="34" charset="0"/>
                <a:cs typeface="Arial"/>
              </a:rPr>
              <a:t>urbano sia peggiorata, la media nazionale è del 19,9%. Quanto al degrado urbano, il </a:t>
            </a:r>
            <a:r>
              <a:rPr lang="it-IT" sz="1500" b="0" dirty="0" smtClean="0">
                <a:solidFill>
                  <a:srgbClr val="000000"/>
                </a:solidFill>
                <a:latin typeface="Century Gothic" panose="020B0502020202020204" pitchFamily="34" charset="0"/>
              </a:rPr>
              <a:t>45,3% </a:t>
            </a:r>
            <a:r>
              <a:rPr lang="it-IT" sz="1500" b="0" dirty="0">
                <a:solidFill>
                  <a:srgbClr val="000000"/>
                </a:solidFill>
                <a:latin typeface="Century Gothic" panose="020B0502020202020204" pitchFamily="34" charset="0"/>
              </a:rPr>
              <a:t>degli imprenditori del </a:t>
            </a:r>
            <a:r>
              <a:rPr lang="it-IT" sz="1500" b="0" dirty="0" smtClean="0">
                <a:solidFill>
                  <a:srgbClr val="000000"/>
                </a:solidFill>
                <a:latin typeface="Century Gothic" panose="020B0502020202020204" pitchFamily="34" charset="0"/>
              </a:rPr>
              <a:t>Sud </a:t>
            </a:r>
            <a:r>
              <a:rPr lang="it-IT" sz="1500" b="0" dirty="0">
                <a:solidFill>
                  <a:srgbClr val="000000"/>
                </a:solidFill>
                <a:latin typeface="Century Gothic" panose="020B0502020202020204" pitchFamily="34" charset="0"/>
              </a:rPr>
              <a:t>ritiene degradati i </a:t>
            </a:r>
            <a:r>
              <a:rPr lang="it-IT" sz="1500" b="0" dirty="0" smtClean="0">
                <a:solidFill>
                  <a:srgbClr val="000000"/>
                </a:solidFill>
                <a:latin typeface="Century Gothic" panose="020B0502020202020204" pitchFamily="34" charset="0"/>
              </a:rPr>
              <a:t>centri </a:t>
            </a:r>
            <a:r>
              <a:rPr lang="it-IT" sz="1500" b="0" dirty="0">
                <a:solidFill>
                  <a:srgbClr val="000000"/>
                </a:solidFill>
                <a:latin typeface="Century Gothic" panose="020B0502020202020204" pitchFamily="34" charset="0"/>
              </a:rPr>
              <a:t>di piccole dimensioni </a:t>
            </a:r>
            <a:r>
              <a:rPr lang="it-IT" sz="1500" b="0" dirty="0" smtClean="0">
                <a:solidFill>
                  <a:srgbClr val="000000"/>
                </a:solidFill>
                <a:latin typeface="Century Gothic" panose="020B0502020202020204" pitchFamily="34" charset="0"/>
              </a:rPr>
              <a:t>(comuni </a:t>
            </a:r>
            <a:r>
              <a:rPr lang="it-IT" sz="1500" b="0" dirty="0">
                <a:solidFill>
                  <a:srgbClr val="000000"/>
                </a:solidFill>
                <a:latin typeface="Century Gothic" panose="020B0502020202020204" pitchFamily="34" charset="0"/>
              </a:rPr>
              <a:t>con meno di 10.000 abitanti), un dato </a:t>
            </a:r>
            <a:r>
              <a:rPr lang="it-IT" sz="1500" b="0" dirty="0" smtClean="0">
                <a:solidFill>
                  <a:srgbClr val="000000"/>
                </a:solidFill>
                <a:latin typeface="Century Gothic" panose="020B0502020202020204" pitchFamily="34" charset="0"/>
              </a:rPr>
              <a:t>decisamente superiore a </a:t>
            </a:r>
            <a:r>
              <a:rPr lang="it-IT" sz="1500" b="0" dirty="0">
                <a:solidFill>
                  <a:srgbClr val="000000"/>
                </a:solidFill>
                <a:latin typeface="Century Gothic" panose="020B0502020202020204" pitchFamily="34" charset="0"/>
              </a:rPr>
              <a:t>quello nazionale pari al 27,9%. Rispetto ai </a:t>
            </a:r>
            <a:r>
              <a:rPr lang="it-IT" sz="1500" b="0" dirty="0" smtClean="0">
                <a:solidFill>
                  <a:srgbClr val="000000"/>
                </a:solidFill>
                <a:latin typeface="Century Gothic" panose="020B0502020202020204" pitchFamily="34" charset="0"/>
              </a:rPr>
              <a:t>centri </a:t>
            </a:r>
            <a:r>
              <a:rPr lang="it-IT" sz="1500" b="0" dirty="0">
                <a:solidFill>
                  <a:srgbClr val="000000"/>
                </a:solidFill>
                <a:latin typeface="Century Gothic" panose="020B0502020202020204" pitchFamily="34" charset="0"/>
              </a:rPr>
              <a:t>più grandi </a:t>
            </a:r>
            <a:r>
              <a:rPr lang="it-IT" sz="1500" b="0" dirty="0" smtClean="0">
                <a:solidFill>
                  <a:srgbClr val="000000"/>
                </a:solidFill>
                <a:latin typeface="Century Gothic" panose="020B0502020202020204" pitchFamily="34" charset="0"/>
              </a:rPr>
              <a:t>(comuni </a:t>
            </a:r>
            <a:r>
              <a:rPr lang="it-IT" sz="1500" b="0" dirty="0">
                <a:solidFill>
                  <a:srgbClr val="000000"/>
                </a:solidFill>
                <a:latin typeface="Century Gothic" panose="020B0502020202020204" pitchFamily="34" charset="0"/>
              </a:rPr>
              <a:t>con più di 10mila abitanti), il </a:t>
            </a:r>
            <a:r>
              <a:rPr lang="it-IT" sz="1500" b="0" dirty="0" smtClean="0">
                <a:solidFill>
                  <a:srgbClr val="000000"/>
                </a:solidFill>
                <a:latin typeface="Century Gothic" panose="020B0502020202020204" pitchFamily="34" charset="0"/>
              </a:rPr>
              <a:t>54% </a:t>
            </a:r>
            <a:r>
              <a:rPr lang="it-IT" sz="1500" b="0" dirty="0">
                <a:solidFill>
                  <a:srgbClr val="000000"/>
                </a:solidFill>
                <a:latin typeface="Century Gothic" panose="020B0502020202020204" pitchFamily="34" charset="0"/>
              </a:rPr>
              <a:t>delle imprese del </a:t>
            </a:r>
            <a:r>
              <a:rPr lang="it-IT" sz="1500" b="0" dirty="0" smtClean="0">
                <a:solidFill>
                  <a:srgbClr val="000000"/>
                </a:solidFill>
                <a:latin typeface="Century Gothic" panose="020B0502020202020204" pitchFamily="34" charset="0"/>
              </a:rPr>
              <a:t>Sud </a:t>
            </a:r>
            <a:r>
              <a:rPr lang="it-IT" sz="1500" b="0" dirty="0">
                <a:solidFill>
                  <a:srgbClr val="000000"/>
                </a:solidFill>
                <a:latin typeface="Century Gothic" panose="020B0502020202020204" pitchFamily="34" charset="0"/>
              </a:rPr>
              <a:t>considera degradate le periferie (il dato nazionale è pari al 47,1%) e il </a:t>
            </a:r>
            <a:r>
              <a:rPr lang="it-IT" sz="1500" b="0" dirty="0" smtClean="0">
                <a:solidFill>
                  <a:srgbClr val="000000"/>
                </a:solidFill>
                <a:latin typeface="Century Gothic" panose="020B0502020202020204" pitchFamily="34" charset="0"/>
              </a:rPr>
              <a:t>33,3% </a:t>
            </a:r>
            <a:r>
              <a:rPr lang="it-IT" sz="1500" b="0" dirty="0">
                <a:solidFill>
                  <a:srgbClr val="000000"/>
                </a:solidFill>
                <a:latin typeface="Century Gothic" panose="020B0502020202020204" pitchFamily="34" charset="0"/>
              </a:rPr>
              <a:t>giudica degradati i centri storici (il dato nazionale è pari al 21,6</a:t>
            </a:r>
            <a:r>
              <a:rPr lang="it-IT" sz="1500" b="0" dirty="0" smtClean="0">
                <a:solidFill>
                  <a:srgbClr val="000000"/>
                </a:solidFill>
                <a:latin typeface="Century Gothic" panose="020B0502020202020204" pitchFamily="34" charset="0"/>
              </a:rPr>
              <a:t>%</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1014449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 xmlns:a16="http://schemas.microsoft.com/office/drawing/2014/main"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 xmlns:a16="http://schemas.microsoft.com/office/drawing/2014/main" id="{D63F6662-1686-4BAE-9354-A20069459C0E}"/>
              </a:ext>
            </a:extLst>
          </p:cNvPr>
          <p:cNvSpPr txBox="1"/>
          <p:nvPr/>
        </p:nvSpPr>
        <p:spPr>
          <a:xfrm>
            <a:off x="4358311" y="1623299"/>
            <a:ext cx="7833689" cy="4048288"/>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MACROAREA GEOGRAFICA</a:t>
            </a:r>
          </a:p>
          <a:p>
            <a:pPr>
              <a:lnSpc>
                <a:spcPct val="200000"/>
              </a:lnSpc>
              <a:spcBef>
                <a:spcPts val="0"/>
              </a:spcBef>
            </a:pPr>
            <a:r>
              <a:rPr lang="it-IT" sz="2200" dirty="0">
                <a:solidFill>
                  <a:srgbClr val="002060"/>
                </a:solidFill>
                <a:latin typeface="Century Gothic" panose="020B0502020202020204" pitchFamily="34" charset="0"/>
                <a:cs typeface="Arial" panose="020B0604020202020204" pitchFamily="34" charset="0"/>
              </a:rPr>
              <a:t>PRESSIONE DEI FENOMENI CRIMINALI SULLE IMPRESE </a:t>
            </a:r>
            <a:r>
              <a:rPr lang="it-IT" sz="2200" b="0" dirty="0">
                <a:latin typeface="Century Gothic" panose="020B0502020202020204" pitchFamily="34" charset="0"/>
                <a:ea typeface="MS PGothic" panose="020B0600070205080204" pitchFamily="34" charset="-128"/>
                <a:cs typeface="Arial" panose="020B0604020202020204" pitchFamily="34" charset="0"/>
              </a:rPr>
              <a:t>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 xmlns:a16="http://schemas.microsoft.com/office/drawing/2014/main"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 xmlns:a16="http://schemas.microsoft.com/office/drawing/2014/main"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736376" y="4507953"/>
            <a:ext cx="504000" cy="504000"/>
          </a:xfrm>
          <a:prstGeom prst="rect">
            <a:avLst/>
          </a:prstGeom>
        </p:spPr>
      </p:pic>
      <p:pic>
        <p:nvPicPr>
          <p:cNvPr id="4" name="Immagine 3">
            <a:extLst>
              <a:ext uri="{FF2B5EF4-FFF2-40B4-BE49-F238E27FC236}">
                <a16:creationId xmlns="" xmlns:a16="http://schemas.microsoft.com/office/drawing/2014/main" id="{08689C6F-A44D-4DCD-9510-4DDFD9CA2F62}"/>
              </a:ext>
            </a:extLst>
          </p:cNvPr>
          <p:cNvPicPr>
            <a:picLocks noChangeAspect="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 xmlns:a16="http://schemas.microsoft.com/office/drawing/2014/main" id="{8B02999C-84BC-449F-AF2E-DE262989D6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pic>
        <p:nvPicPr>
          <p:cNvPr id="3" name="Immagine 2">
            <a:extLst>
              <a:ext uri="{FF2B5EF4-FFF2-40B4-BE49-F238E27FC236}">
                <a16:creationId xmlns="" xmlns:a16="http://schemas.microsoft.com/office/drawing/2014/main" id="{4C995103-A3F3-4AF0-9BED-0FEE795436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89317" y="2528302"/>
            <a:ext cx="504000" cy="504000"/>
          </a:xfrm>
          <a:prstGeom prst="rect">
            <a:avLst/>
          </a:prstGeom>
        </p:spPr>
      </p:pic>
    </p:spTree>
    <p:extLst>
      <p:ext uri="{BB962C8B-B14F-4D97-AF65-F5344CB8AC3E}">
        <p14:creationId xmlns:p14="http://schemas.microsoft.com/office/powerpoint/2010/main" val="2294006924"/>
      </p:ext>
    </p:extLst>
  </p:cSld>
  <p:clrMapOvr>
    <a:masterClrMapping/>
  </p:clrMapOvr>
</p:sld>
</file>

<file path=ppt/theme/theme1.xml><?xml version="1.0" encoding="utf-8"?>
<a:theme xmlns:a="http://schemas.openxmlformats.org/drawingml/2006/main" name="R01">
  <a:themeElements>
    <a:clrScheme name="R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33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lnDef>
  </a:objectDefaults>
  <a:extraClrSchemeLst>
    <a:extraClrScheme>
      <a:clrScheme name="R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09A590F881C925499B5FDE9F93779D88" ma:contentTypeVersion="" ma:contentTypeDescription="Creare un nuovo documento." ma:contentTypeScope="" ma:versionID="00723d9a52b5a3c26cb973f2a1f66367">
  <xsd:schema xmlns:xsd="http://www.w3.org/2001/XMLSchema" xmlns:xs="http://www.w3.org/2001/XMLSchema" xmlns:p="http://schemas.microsoft.com/office/2006/metadata/properties" xmlns:ns2="55e365c9-6f6a-4bd2-8eaf-0182297569ef" targetNamespace="http://schemas.microsoft.com/office/2006/metadata/properties" ma:root="true" ma:fieldsID="122eeee373db1e44422b0b1d5965bd8e" ns2:_="">
    <xsd:import namespace="55e365c9-6f6a-4bd2-8eaf-0182297569e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e365c9-6f6a-4bd2-8eaf-0182297569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1951CF-BE3B-4C5E-A000-532719F0A5F5}">
  <ds:schemaRefs>
    <ds:schemaRef ds:uri="http://schemas.microsoft.com/sharepoint/v3/contenttype/forms"/>
  </ds:schemaRefs>
</ds:datastoreItem>
</file>

<file path=customXml/itemProps2.xml><?xml version="1.0" encoding="utf-8"?>
<ds:datastoreItem xmlns:ds="http://schemas.openxmlformats.org/officeDocument/2006/customXml" ds:itemID="{9F5D7010-C1EF-4A34-9CB2-FFEDAA2E6452}">
  <ds:schemaRefs>
    <ds:schemaRef ds:uri="55e365c9-6f6a-4bd2-8eaf-0182297569e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A66A4AC-CECE-4402-85C5-CE92D2128196}">
  <ds:schemaRefs>
    <ds:schemaRef ds:uri="55e365c9-6f6a-4bd2-8eaf-0182297569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936</TotalTime>
  <Words>3474</Words>
  <Application>Microsoft Office PowerPoint</Application>
  <PresentationFormat>Personalizzato</PresentationFormat>
  <Paragraphs>546</Paragraphs>
  <Slides>22</Slides>
  <Notes>9</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R01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dc:subject>
  <dc:creator>.</dc:creator>
  <cp:keywords>.</cp:keywords>
  <dc:description>.</dc:description>
  <cp:lastModifiedBy>Castellucci</cp:lastModifiedBy>
  <cp:revision>29</cp:revision>
  <cp:lastPrinted>2022-04-08T08:23:35Z</cp:lastPrinted>
  <dcterms:created xsi:type="dcterms:W3CDTF">2009-02-16T05:35:06Z</dcterms:created>
  <dcterms:modified xsi:type="dcterms:W3CDTF">2022-04-13T07:49:37Z</dcterms:modified>
  <cp:categor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0x01010009A590F881C925499B5FDE9F93779D88</vt:lpwstr>
  </property>
</Properties>
</file>